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9" r:id="rId3"/>
    <p:sldId id="262" r:id="rId4"/>
    <p:sldId id="261" r:id="rId5"/>
    <p:sldId id="264" r:id="rId6"/>
    <p:sldId id="272" r:id="rId7"/>
    <p:sldId id="273" r:id="rId8"/>
    <p:sldId id="274" r:id="rId9"/>
    <p:sldId id="277" r:id="rId10"/>
    <p:sldId id="288" r:id="rId11"/>
    <p:sldId id="289" r:id="rId12"/>
    <p:sldId id="290" r:id="rId13"/>
    <p:sldId id="291" r:id="rId14"/>
    <p:sldId id="292" r:id="rId15"/>
    <p:sldId id="294" r:id="rId16"/>
    <p:sldId id="293" r:id="rId17"/>
  </p:sldIdLst>
  <p:sldSz cx="12192000" cy="6858000"/>
  <p:notesSz cx="6858000" cy="9144000"/>
  <p:embeddedFontLst>
    <p:embeddedFont>
      <p:font typeface="Noto Sans KR ExtraBold" panose="020B0200000000000000" pitchFamily="50" charset="-127"/>
      <p:bold r:id="rId20"/>
    </p:embeddedFont>
    <p:embeddedFont>
      <p:font typeface="Noto Sans KR SemiBold" panose="020B0200000000000000" pitchFamily="50" charset="-127"/>
      <p:bold r:id="rId21"/>
    </p:embeddedFont>
    <p:embeddedFont>
      <p:font typeface="Pretendard Medium" panose="02000603000000020004" pitchFamily="50" charset="-127"/>
      <p:regular r:id="rId22"/>
    </p:embeddedFont>
    <p:embeddedFont>
      <p:font typeface="Pretendard SemiBold" panose="02000703000000020004" pitchFamily="50" charset="-127"/>
      <p:bold r:id="rId23"/>
    </p:embeddedFont>
    <p:embeddedFont>
      <p:font typeface="Pretendard Variable" panose="02000003000000020004" pitchFamily="2" charset="-127"/>
      <p:regular r:id="rId24"/>
      <p:bold r:id="rId25"/>
    </p:embeddedFont>
    <p:embeddedFont>
      <p:font typeface="Pretendard Variable ExtraBold" panose="02000003000000020004" pitchFamily="2" charset="-127"/>
      <p:bold r:id="rId26"/>
    </p:embeddedFont>
    <p:embeddedFont>
      <p:font typeface="Pretendard Variable Medium" panose="02000003000000020004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에스코어 드림 2 ExtraLight" panose="020B0203030302020204" pitchFamily="34" charset="-127"/>
      <p:regular r:id="rId30"/>
    </p:embeddedFont>
    <p:embeddedFont>
      <p:font typeface="에스코어 드림 4 Regular" panose="020B0503030302020204" pitchFamily="34" charset="-127"/>
      <p:regular r:id="rId31"/>
    </p:embeddedFont>
    <p:embeddedFont>
      <p:font typeface="에스코어 드림 6 Bold" panose="020B0703030302020204" pitchFamily="34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50"/>
    <a:srgbClr val="6E6E6E"/>
    <a:srgbClr val="F4B400"/>
    <a:srgbClr val="004B3E"/>
    <a:srgbClr val="6A0DAD"/>
    <a:srgbClr val="FF6B6B"/>
    <a:srgbClr val="009688"/>
    <a:srgbClr val="C79B47"/>
    <a:srgbClr val="F0F0F0"/>
    <a:srgbClr val="91C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4878" autoAdjust="0"/>
  </p:normalViewPr>
  <p:slideViewPr>
    <p:cSldViewPr snapToGrid="0">
      <p:cViewPr varScale="1">
        <p:scale>
          <a:sx n="115" d="100"/>
          <a:sy n="115" d="100"/>
        </p:scale>
        <p:origin x="108" y="834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232,233</a:t>
            </a:r>
            <a:r>
              <a:rPr lang="ko-KR" altLang="en-US" dirty="0"/>
              <a:t>스테이지 설명 분석절차에 추가</a:t>
            </a:r>
          </a:p>
          <a:p>
            <a:r>
              <a:rPr lang="ko-KR" altLang="en-US" dirty="0"/>
              <a:t>스테이지 비교 시 선택 이유 설명</a:t>
            </a:r>
          </a:p>
          <a:p>
            <a:endParaRPr lang="ko-KR" altLang="en-US" dirty="0"/>
          </a:p>
          <a:p>
            <a:r>
              <a:rPr lang="ko-KR" altLang="en-US" dirty="0"/>
              <a:t>계산식 환경요소의 정의 추가</a:t>
            </a:r>
          </a:p>
          <a:p>
            <a:r>
              <a:rPr lang="ko-KR" altLang="en-US" dirty="0"/>
              <a:t>조작을 방해하는이라는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346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90F0-C9F6-28F1-A8A9-348B657C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8A98A3-D768-FE92-46F5-59BB1609B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72B864-F90C-FCA5-5D5F-EE591AEE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19D2FB-4596-3F49-4650-C2795B165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122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1152040980#gid=115204098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1602" y="6644746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2025.04.21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4404" y="6639176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0.3.1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241345" y="1373618"/>
            <a:ext cx="559319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3937050" y="2573947"/>
            <a:ext cx="42017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235 </a:t>
            </a:r>
            <a:r>
              <a:rPr lang="ko-KR" altLang="en-US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스테이지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4A25-C81A-69C5-8CEF-3C93B969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EDC1E94-7D9D-8AF0-1837-AE8AFF51C216}"/>
              </a:ext>
            </a:extLst>
          </p:cNvPr>
          <p:cNvSpPr txBox="1"/>
          <p:nvPr/>
        </p:nvSpPr>
        <p:spPr>
          <a:xfrm>
            <a:off x="-1" y="95249"/>
            <a:ext cx="31350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C692FA-952D-5881-CFA8-9C423F9A8FF9}"/>
              </a:ext>
            </a:extLst>
          </p:cNvPr>
          <p:cNvGrpSpPr/>
          <p:nvPr/>
        </p:nvGrpSpPr>
        <p:grpSpPr>
          <a:xfrm>
            <a:off x="74683" y="2619864"/>
            <a:ext cx="5788764" cy="2005241"/>
            <a:chOff x="74683" y="1640395"/>
            <a:chExt cx="5788764" cy="20052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BE8F5-2B28-B651-620B-C8EB68B7BEEA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E3BBF-CCB6-1FE3-B802-E2070D0179E2}"/>
                </a:ext>
              </a:extLst>
            </p:cNvPr>
            <p:cNvSpPr txBox="1"/>
            <p:nvPr/>
          </p:nvSpPr>
          <p:spPr>
            <a:xfrm>
              <a:off x="86289" y="308303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FB50B-B84D-C0D1-3DFE-2F0A5348CA89}"/>
                </a:ext>
              </a:extLst>
            </p:cNvPr>
            <p:cNvSpPr txBox="1"/>
            <p:nvPr/>
          </p:nvSpPr>
          <p:spPr>
            <a:xfrm>
              <a:off x="86289" y="3368637"/>
              <a:ext cx="45865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62355-6C12-14DE-8FF1-B1E277B9A8FD}"/>
                </a:ext>
              </a:extLst>
            </p:cNvPr>
            <p:cNvSpPr txBox="1"/>
            <p:nvPr/>
          </p:nvSpPr>
          <p:spPr>
            <a:xfrm>
              <a:off x="74683" y="1956775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E7D19-B693-34EB-4102-FF2B2151DC03}"/>
                </a:ext>
              </a:extLst>
            </p:cNvPr>
            <p:cNvSpPr txBox="1"/>
            <p:nvPr/>
          </p:nvSpPr>
          <p:spPr>
            <a:xfrm>
              <a:off x="74683" y="2241969"/>
              <a:ext cx="5788764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존재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장애물을 완전히 파괴하기 위한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</a:t>
              </a:r>
              <a:endParaRPr lang="en-US" altLang="ko-KR" sz="1200" b="1" dirty="0">
                <a:solidFill>
                  <a:srgbClr val="FF7F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방해하는 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C30B3-97DA-CE0D-2C55-7C5F6A8DFCCF}"/>
              </a:ext>
            </a:extLst>
          </p:cNvPr>
          <p:cNvGrpSpPr/>
          <p:nvPr/>
        </p:nvGrpSpPr>
        <p:grpSpPr>
          <a:xfrm>
            <a:off x="86289" y="833470"/>
            <a:ext cx="6455613" cy="1628344"/>
            <a:chOff x="86289" y="1640395"/>
            <a:chExt cx="6455613" cy="16283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60B34-49EF-8190-DDFD-CCD31B39FFC4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C778BC-D360-77D4-372F-CE93B8AF98E8}"/>
                </a:ext>
              </a:extLst>
            </p:cNvPr>
            <p:cNvSpPr txBox="1"/>
            <p:nvPr/>
          </p:nvSpPr>
          <p:spPr>
            <a:xfrm>
              <a:off x="86289" y="2526588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8AA0F-01A7-A37B-2ADB-3E843C9B0BA3}"/>
                </a:ext>
              </a:extLst>
            </p:cNvPr>
            <p:cNvSpPr txBox="1"/>
            <p:nvPr/>
          </p:nvSpPr>
          <p:spPr>
            <a:xfrm>
              <a:off x="86289" y="2807074"/>
              <a:ext cx="645561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있을 경우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난이도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3EB2A-545A-E0C9-1C74-1F60DC169C2F}"/>
                </a:ext>
              </a:extLst>
            </p:cNvPr>
            <p:cNvSpPr txBox="1"/>
            <p:nvPr/>
          </p:nvSpPr>
          <p:spPr>
            <a:xfrm>
              <a:off x="86289" y="1956775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F44FB1-3D59-31F1-E44E-DBD93672442F}"/>
                </a:ext>
              </a:extLst>
            </p:cNvPr>
            <p:cNvSpPr txBox="1"/>
            <p:nvPr/>
          </p:nvSpPr>
          <p:spPr>
            <a:xfrm>
              <a:off x="86289" y="2243283"/>
              <a:ext cx="38395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파괴가 가능한 장애물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배치 위치를 통한 난이도 분석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776A2F-F2B6-DBD4-33B9-C06902A1D554}"/>
              </a:ext>
            </a:extLst>
          </p:cNvPr>
          <p:cNvGrpSpPr/>
          <p:nvPr/>
        </p:nvGrpSpPr>
        <p:grpSpPr>
          <a:xfrm>
            <a:off x="7400555" y="233913"/>
            <a:ext cx="3135086" cy="3382702"/>
            <a:chOff x="7029817" y="109400"/>
            <a:chExt cx="3135086" cy="3382702"/>
          </a:xfrm>
        </p:grpSpPr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CC78DE7F-8437-EE1A-A72A-6C412702A0F3}"/>
                </a:ext>
              </a:extLst>
            </p:cNvPr>
            <p:cNvSpPr txBox="1"/>
            <p:nvPr/>
          </p:nvSpPr>
          <p:spPr>
            <a:xfrm>
              <a:off x="7268015" y="324588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기본 가중치 범위 시각화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96022-036B-5D31-0CA7-CF98333AD68F}"/>
                </a:ext>
              </a:extLst>
            </p:cNvPr>
            <p:cNvGrpSpPr/>
            <p:nvPr/>
          </p:nvGrpSpPr>
          <p:grpSpPr>
            <a:xfrm>
              <a:off x="7029817" y="109400"/>
              <a:ext cx="3135086" cy="3124421"/>
              <a:chOff x="7586869" y="255603"/>
              <a:chExt cx="3135086" cy="312442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A991C70-899D-667E-B2E3-D441C7660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7000"/>
              </a:blip>
              <a:stretch>
                <a:fillRect/>
              </a:stretch>
            </p:blipFill>
            <p:spPr>
              <a:xfrm>
                <a:off x="7586870" y="255604"/>
                <a:ext cx="3135085" cy="3124420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1ED3FC-9EE2-47BF-48E3-BE14E9F064F3}"/>
                  </a:ext>
                </a:extLst>
              </p:cNvPr>
              <p:cNvSpPr/>
              <p:nvPr/>
            </p:nvSpPr>
            <p:spPr>
              <a:xfrm>
                <a:off x="7586869" y="255603"/>
                <a:ext cx="3128469" cy="3124420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AC83590-7B65-43A9-86F2-4F318EE1B6FB}"/>
                  </a:ext>
                </a:extLst>
              </p:cNvPr>
              <p:cNvSpPr/>
              <p:nvPr/>
            </p:nvSpPr>
            <p:spPr>
              <a:xfrm>
                <a:off x="7922029" y="605230"/>
                <a:ext cx="2443503" cy="2437228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412D75-2E86-C45A-A9FE-F053CD5D5D0E}"/>
                  </a:ext>
                </a:extLst>
              </p:cNvPr>
              <p:cNvSpPr/>
              <p:nvPr/>
            </p:nvSpPr>
            <p:spPr>
              <a:xfrm>
                <a:off x="8254539" y="942795"/>
                <a:ext cx="1765538" cy="175052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8FF8A99-7C27-E7FA-AA41-EA456DAF7B3D}"/>
                  </a:ext>
                </a:extLst>
              </p:cNvPr>
              <p:cNvSpPr/>
              <p:nvPr/>
            </p:nvSpPr>
            <p:spPr>
              <a:xfrm>
                <a:off x="8603674" y="1293619"/>
                <a:ext cx="1064884" cy="1058883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08E8762-FF3E-12AA-5092-C19D54A4B014}"/>
                  </a:ext>
                </a:extLst>
              </p:cNvPr>
              <p:cNvSpPr/>
              <p:nvPr/>
            </p:nvSpPr>
            <p:spPr>
              <a:xfrm>
                <a:off x="8968262" y="1647648"/>
                <a:ext cx="333680" cy="33005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521558-2C0C-1A45-0FE7-C124FAC9F61B}"/>
              </a:ext>
            </a:extLst>
          </p:cNvPr>
          <p:cNvGrpSpPr/>
          <p:nvPr/>
        </p:nvGrpSpPr>
        <p:grpSpPr>
          <a:xfrm>
            <a:off x="6676555" y="3721163"/>
            <a:ext cx="4583086" cy="2979787"/>
            <a:chOff x="6676555" y="3596650"/>
            <a:chExt cx="4583086" cy="2979787"/>
          </a:xfrm>
        </p:grpSpPr>
        <p:pic>
          <p:nvPicPr>
            <p:cNvPr id="18" name="그림 17">
              <a:hlinkClick r:id="rId3"/>
              <a:extLst>
                <a:ext uri="{FF2B5EF4-FFF2-40B4-BE49-F238E27FC236}">
                  <a16:creationId xmlns:a16="http://schemas.microsoft.com/office/drawing/2014/main" id="{81EF8CA8-5731-8D5E-2AD8-58D2E8F6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55" y="3596650"/>
              <a:ext cx="4583086" cy="2733566"/>
            </a:xfrm>
            <a:prstGeom prst="rect">
              <a:avLst/>
            </a:prstGeom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643F5A4-AED5-C8D4-8E9D-08412F12FBC1}"/>
                </a:ext>
              </a:extLst>
            </p:cNvPr>
            <p:cNvSpPr txBox="1"/>
            <p:nvPr/>
          </p:nvSpPr>
          <p:spPr>
            <a:xfrm>
              <a:off x="6889753" y="6330216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345BD8-6E6E-1534-51ED-797A66212F9F}"/>
              </a:ext>
            </a:extLst>
          </p:cNvPr>
          <p:cNvSpPr txBox="1"/>
          <p:nvPr/>
        </p:nvSpPr>
        <p:spPr>
          <a:xfrm>
            <a:off x="8775331" y="1693648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0.1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219C5-ABC5-EBFD-F2AE-DDF90B8A00BA}"/>
              </a:ext>
            </a:extLst>
          </p:cNvPr>
          <p:cNvSpPr txBox="1"/>
          <p:nvPr/>
        </p:nvSpPr>
        <p:spPr>
          <a:xfrm>
            <a:off x="912446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0.2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5EB860-EFDC-6F92-A7AE-31D4D62BBE01}"/>
              </a:ext>
            </a:extLst>
          </p:cNvPr>
          <p:cNvSpPr txBox="1"/>
          <p:nvPr/>
        </p:nvSpPr>
        <p:spPr>
          <a:xfrm>
            <a:off x="949360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0.3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3B02E9-46B7-1EFC-D44A-29F8A1DB7D0F}"/>
              </a:ext>
            </a:extLst>
          </p:cNvPr>
          <p:cNvSpPr txBox="1"/>
          <p:nvPr/>
        </p:nvSpPr>
        <p:spPr>
          <a:xfrm>
            <a:off x="9852289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0.4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2ADB9-45F7-8BCC-FD6B-62FF8D976CBF}"/>
              </a:ext>
            </a:extLst>
          </p:cNvPr>
          <p:cNvSpPr txBox="1"/>
          <p:nvPr/>
        </p:nvSpPr>
        <p:spPr>
          <a:xfrm>
            <a:off x="10177428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0.5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9CF3DB-5561-9114-CB40-D354091991A9}"/>
              </a:ext>
            </a:extLst>
          </p:cNvPr>
          <p:cNvGrpSpPr/>
          <p:nvPr/>
        </p:nvGrpSpPr>
        <p:grpSpPr>
          <a:xfrm>
            <a:off x="74683" y="4786330"/>
            <a:ext cx="5243743" cy="1432615"/>
            <a:chOff x="74683" y="1640395"/>
            <a:chExt cx="5243743" cy="143261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F2EA31-7A24-B679-6B52-2D4CC632E377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840824-C4CF-72F4-8C3C-B8E04C01510B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EE98F3-197F-9244-B85B-2645372A8B94}"/>
                </a:ext>
              </a:extLst>
            </p:cNvPr>
            <p:cNvSpPr txBox="1"/>
            <p:nvPr/>
          </p:nvSpPr>
          <p:spPr>
            <a:xfrm>
              <a:off x="74683" y="2242013"/>
              <a:ext cx="524374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 아이템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9E3317-B9EC-D835-0402-D760AD8CF3C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9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20E8-6CE7-8E2F-15BB-8EC9C4DD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33376307-D8A2-BB2A-7307-419B8CCBDC55}"/>
              </a:ext>
            </a:extLst>
          </p:cNvPr>
          <p:cNvSpPr txBox="1"/>
          <p:nvPr/>
        </p:nvSpPr>
        <p:spPr>
          <a:xfrm>
            <a:off x="-2" y="95249"/>
            <a:ext cx="30353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0751DC-4E00-04C1-3A50-344B054073D7}"/>
              </a:ext>
            </a:extLst>
          </p:cNvPr>
          <p:cNvGrpSpPr/>
          <p:nvPr/>
        </p:nvGrpSpPr>
        <p:grpSpPr>
          <a:xfrm>
            <a:off x="63077" y="3459040"/>
            <a:ext cx="4381328" cy="1625222"/>
            <a:chOff x="86289" y="1640395"/>
            <a:chExt cx="4381328" cy="16252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CEEF1-228A-68BD-9A5B-8A5C1198F1CA}"/>
                </a:ext>
              </a:extLst>
            </p:cNvPr>
            <p:cNvSpPr txBox="1"/>
            <p:nvPr/>
          </p:nvSpPr>
          <p:spPr>
            <a:xfrm>
              <a:off x="345931" y="1640395"/>
              <a:ext cx="191430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4381A-566C-959F-A0C0-D2E0E982503E}"/>
                </a:ext>
              </a:extLst>
            </p:cNvPr>
            <p:cNvSpPr txBox="1"/>
            <p:nvPr/>
          </p:nvSpPr>
          <p:spPr>
            <a:xfrm>
              <a:off x="86289" y="195046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99E21-9083-27D0-C717-BAF5CEBD3A33}"/>
                </a:ext>
              </a:extLst>
            </p:cNvPr>
            <p:cNvSpPr txBox="1"/>
            <p:nvPr/>
          </p:nvSpPr>
          <p:spPr>
            <a:xfrm>
              <a:off x="86289" y="2234356"/>
              <a:ext cx="438132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106F776-991B-6450-BED7-FDBDC9DCE853}"/>
                </a:ext>
              </a:extLst>
            </p:cNvPr>
            <p:cNvSpPr txBox="1"/>
            <p:nvPr/>
          </p:nvSpPr>
          <p:spPr>
            <a:xfrm>
              <a:off x="86289" y="2702371"/>
              <a:ext cx="263245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EE31EB3-DAF5-655F-BB2C-4C35E6678923}"/>
                </a:ext>
              </a:extLst>
            </p:cNvPr>
            <p:cNvSpPr txBox="1"/>
            <p:nvPr/>
          </p:nvSpPr>
          <p:spPr>
            <a:xfrm>
              <a:off x="86289" y="2988618"/>
              <a:ext cx="25298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6A8241-47F4-7AE1-2DFB-31537D533BC7}"/>
              </a:ext>
            </a:extLst>
          </p:cNvPr>
          <p:cNvGrpSpPr/>
          <p:nvPr/>
        </p:nvGrpSpPr>
        <p:grpSpPr>
          <a:xfrm>
            <a:off x="72421" y="5243749"/>
            <a:ext cx="4120039" cy="1444071"/>
            <a:chOff x="86289" y="1640395"/>
            <a:chExt cx="4120039" cy="144407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0785E-1C6B-D504-7240-02C32A7FE7E2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00BC39-C47C-AA1C-AB7B-5F4C4BACDA1A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DBEB82-D56D-716A-9A61-304242168A3C}"/>
                </a:ext>
              </a:extLst>
            </p:cNvPr>
            <p:cNvSpPr txBox="1"/>
            <p:nvPr/>
          </p:nvSpPr>
          <p:spPr>
            <a:xfrm>
              <a:off x="86289" y="2244221"/>
              <a:ext cx="412003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8D4762-F62C-6B59-4A4B-832CDB68D57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48AAF68-0D0F-78B7-FB41-020C5E876D9F}"/>
                </a:ext>
              </a:extLst>
            </p:cNvPr>
            <p:cNvSpPr txBox="1"/>
            <p:nvPr/>
          </p:nvSpPr>
          <p:spPr>
            <a:xfrm>
              <a:off x="86289" y="2807467"/>
              <a:ext cx="124745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- 20.5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01EE605-E9BD-DA24-691F-E2F143B2BB28}"/>
              </a:ext>
            </a:extLst>
          </p:cNvPr>
          <p:cNvGrpSpPr/>
          <p:nvPr/>
        </p:nvGrpSpPr>
        <p:grpSpPr>
          <a:xfrm>
            <a:off x="7913172" y="513028"/>
            <a:ext cx="2857808" cy="3120879"/>
            <a:chOff x="7913172" y="513028"/>
            <a:chExt cx="2857808" cy="3120879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E8D2B31C-DBF6-F3B3-B9F7-3557061D8768}"/>
                </a:ext>
              </a:extLst>
            </p:cNvPr>
            <p:cNvSpPr txBox="1"/>
            <p:nvPr/>
          </p:nvSpPr>
          <p:spPr>
            <a:xfrm>
              <a:off x="7991591" y="3387686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</a:t>
              </a:r>
              <a:r>
                <a:rPr lang="ko-KR" altLang="en-US" sz="1000" spc="-150" dirty="0">
                  <a:solidFill>
                    <a:srgbClr val="FF7F5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배치 범위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6CBE2A1B-9B25-2651-68A4-92436B45777A}"/>
                </a:ext>
              </a:extLst>
            </p:cNvPr>
            <p:cNvGrpSpPr/>
            <p:nvPr/>
          </p:nvGrpSpPr>
          <p:grpSpPr>
            <a:xfrm>
              <a:off x="7913172" y="513028"/>
              <a:ext cx="2857808" cy="2876121"/>
              <a:chOff x="8442317" y="705776"/>
              <a:chExt cx="2616408" cy="2633174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5B8FE3A-89D6-EA39-90FB-69BD340D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442317" y="718170"/>
                <a:ext cx="2616408" cy="262062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40C319-FEF1-0628-FA13-099CF81B8A1B}"/>
                  </a:ext>
                </a:extLst>
              </p:cNvPr>
              <p:cNvGrpSpPr/>
              <p:nvPr/>
            </p:nvGrpSpPr>
            <p:grpSpPr>
              <a:xfrm>
                <a:off x="8457302" y="705776"/>
                <a:ext cx="2580983" cy="2620624"/>
                <a:chOff x="7765190" y="2185586"/>
                <a:chExt cx="2347191" cy="2383240"/>
              </a:xfrm>
              <a:solidFill>
                <a:srgbClr val="91CCA4">
                  <a:alpha val="79000"/>
                </a:srgbClr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5391066-CAB1-C551-6FF1-1495455800D5}"/>
                    </a:ext>
                  </a:extLst>
                </p:cNvPr>
                <p:cNvSpPr/>
                <p:nvPr/>
              </p:nvSpPr>
              <p:spPr>
                <a:xfrm>
                  <a:off x="7765190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90FFBAB-8FC7-E0EF-017D-D60E635B6CC7}"/>
                    </a:ext>
                  </a:extLst>
                </p:cNvPr>
                <p:cNvSpPr/>
                <p:nvPr/>
              </p:nvSpPr>
              <p:spPr>
                <a:xfrm>
                  <a:off x="7765190" y="2444486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5EA28D1-B9A6-9466-AD01-3A78596C5C82}"/>
                    </a:ext>
                  </a:extLst>
                </p:cNvPr>
                <p:cNvSpPr/>
                <p:nvPr/>
              </p:nvSpPr>
              <p:spPr>
                <a:xfrm>
                  <a:off x="9616216" y="2444486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34CE8F3-61D9-A111-8C5E-85C6BC96B17E}"/>
                    </a:ext>
                  </a:extLst>
                </p:cNvPr>
                <p:cNvSpPr/>
                <p:nvPr/>
              </p:nvSpPr>
              <p:spPr>
                <a:xfrm>
                  <a:off x="8285734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FAEC983-AECE-7A21-F09F-72AB85276E88}"/>
                    </a:ext>
                  </a:extLst>
                </p:cNvPr>
                <p:cNvSpPr/>
                <p:nvPr/>
              </p:nvSpPr>
              <p:spPr>
                <a:xfrm>
                  <a:off x="8820368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0BB3395-76ED-0CF2-CE50-CBEF11B90F77}"/>
                    </a:ext>
                  </a:extLst>
                </p:cNvPr>
                <p:cNvSpPr/>
                <p:nvPr/>
              </p:nvSpPr>
              <p:spPr>
                <a:xfrm>
                  <a:off x="9331268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31D18B2-F941-BADB-4700-1B4F34CB25BB}"/>
                    </a:ext>
                  </a:extLst>
                </p:cNvPr>
                <p:cNvSpPr/>
                <p:nvPr/>
              </p:nvSpPr>
              <p:spPr>
                <a:xfrm>
                  <a:off x="9851166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6019582-187A-DE62-03E0-50B28D2D0D3F}"/>
                    </a:ext>
                  </a:extLst>
                </p:cNvPr>
                <p:cNvSpPr/>
                <p:nvPr/>
              </p:nvSpPr>
              <p:spPr>
                <a:xfrm>
                  <a:off x="8285734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6E81F92-B468-0189-D1EA-A6FEB33C56D5}"/>
                    </a:ext>
                  </a:extLst>
                </p:cNvPr>
                <p:cNvSpPr/>
                <p:nvPr/>
              </p:nvSpPr>
              <p:spPr>
                <a:xfrm>
                  <a:off x="9331268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20E5630-81FA-2FC3-A1AE-3D1ADC672521}"/>
                    </a:ext>
                  </a:extLst>
                </p:cNvPr>
                <p:cNvSpPr/>
                <p:nvPr/>
              </p:nvSpPr>
              <p:spPr>
                <a:xfrm>
                  <a:off x="9851166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8FB7BD2-E744-2ACF-9AAA-A95402178BED}"/>
                    </a:ext>
                  </a:extLst>
                </p:cNvPr>
                <p:cNvSpPr/>
                <p:nvPr/>
              </p:nvSpPr>
              <p:spPr>
                <a:xfrm>
                  <a:off x="8546948" y="2455005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689D34-1A68-4B8B-D517-BEFA103273AF}"/>
                    </a:ext>
                  </a:extLst>
                </p:cNvPr>
                <p:cNvSpPr/>
                <p:nvPr/>
              </p:nvSpPr>
              <p:spPr>
                <a:xfrm>
                  <a:off x="8546948" y="2951769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145A179-A48B-0234-B7C1-802236276661}"/>
                    </a:ext>
                  </a:extLst>
                </p:cNvPr>
                <p:cNvSpPr/>
                <p:nvPr/>
              </p:nvSpPr>
              <p:spPr>
                <a:xfrm>
                  <a:off x="9616216" y="2962287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8EEF931-876C-C31A-F1F4-0524F015BC73}"/>
                    </a:ext>
                  </a:extLst>
                </p:cNvPr>
                <p:cNvSpPr/>
                <p:nvPr/>
              </p:nvSpPr>
              <p:spPr>
                <a:xfrm>
                  <a:off x="7765190" y="2962287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796C654-6712-D0C3-914B-8426CB812ACB}"/>
                    </a:ext>
                  </a:extLst>
                </p:cNvPr>
                <p:cNvSpPr/>
                <p:nvPr/>
              </p:nvSpPr>
              <p:spPr>
                <a:xfrm>
                  <a:off x="7765190" y="3480088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75F2C50-D55C-8433-1705-5378665175B5}"/>
                    </a:ext>
                  </a:extLst>
                </p:cNvPr>
                <p:cNvSpPr/>
                <p:nvPr/>
              </p:nvSpPr>
              <p:spPr>
                <a:xfrm>
                  <a:off x="8546948" y="3480088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10B5473-4431-DF48-809F-948EEF62FCF5}"/>
                    </a:ext>
                  </a:extLst>
                </p:cNvPr>
                <p:cNvSpPr/>
                <p:nvPr/>
              </p:nvSpPr>
              <p:spPr>
                <a:xfrm>
                  <a:off x="9331268" y="32348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4A8E7E8-9788-0E91-DE5E-8CF546FD66B0}"/>
                    </a:ext>
                  </a:extLst>
                </p:cNvPr>
                <p:cNvSpPr/>
                <p:nvPr/>
              </p:nvSpPr>
              <p:spPr>
                <a:xfrm>
                  <a:off x="8280622" y="323097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AABD8F8-6AA2-215F-D349-CECADEAAABA0}"/>
                    </a:ext>
                  </a:extLst>
                </p:cNvPr>
                <p:cNvSpPr/>
                <p:nvPr/>
              </p:nvSpPr>
              <p:spPr>
                <a:xfrm>
                  <a:off x="9616217" y="3483273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5CDA5B-B3F2-2769-5CB3-F04E769A8217}"/>
                    </a:ext>
                  </a:extLst>
                </p:cNvPr>
                <p:cNvSpPr/>
                <p:nvPr/>
              </p:nvSpPr>
              <p:spPr>
                <a:xfrm>
                  <a:off x="7765192" y="3748775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EAB4A2D-9460-2B9E-501D-9FECE945AF0C}"/>
                    </a:ext>
                  </a:extLst>
                </p:cNvPr>
                <p:cNvSpPr/>
                <p:nvPr/>
              </p:nvSpPr>
              <p:spPr>
                <a:xfrm>
                  <a:off x="9851161" y="3748774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0DEA13F-D516-E7D9-85DF-9826B7E8BFBD}"/>
                  </a:ext>
                </a:extLst>
              </p:cNvPr>
              <p:cNvSpPr/>
              <p:nvPr/>
            </p:nvSpPr>
            <p:spPr>
              <a:xfrm>
                <a:off x="8452538" y="718015"/>
                <a:ext cx="2595968" cy="2620935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C46698D-F37F-AF85-2BFB-1433B9E506FC}"/>
                  </a:ext>
                </a:extLst>
              </p:cNvPr>
              <p:cNvSpPr/>
              <p:nvPr/>
            </p:nvSpPr>
            <p:spPr>
              <a:xfrm>
                <a:off x="8742964" y="990465"/>
                <a:ext cx="2015114" cy="203609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771141-6F24-6106-0888-87C86326C027}"/>
                  </a:ext>
                </a:extLst>
              </p:cNvPr>
              <p:cNvSpPr/>
              <p:nvPr/>
            </p:nvSpPr>
            <p:spPr>
              <a:xfrm>
                <a:off x="9027563" y="1309564"/>
                <a:ext cx="1445914" cy="143783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D363C9-73B0-AEE0-6B63-8EACFA8CF9A9}"/>
                  </a:ext>
                </a:extLst>
              </p:cNvPr>
              <p:cNvSpPr/>
              <p:nvPr/>
            </p:nvSpPr>
            <p:spPr>
              <a:xfrm>
                <a:off x="9318778" y="1576425"/>
                <a:ext cx="863484" cy="86178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6DF746-3878-24C7-9828-F5F8E7CE361B}"/>
                  </a:ext>
                </a:extLst>
              </p:cNvPr>
              <p:cNvSpPr/>
              <p:nvPr/>
            </p:nvSpPr>
            <p:spPr>
              <a:xfrm>
                <a:off x="9610563" y="1871874"/>
                <a:ext cx="279909" cy="27686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2B96DCC-0538-88DF-B989-99481606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73010"/>
              </p:ext>
            </p:extLst>
          </p:nvPr>
        </p:nvGraphicFramePr>
        <p:xfrm>
          <a:off x="675630" y="1838651"/>
          <a:ext cx="6360991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73312111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253914899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3546972953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잡기돌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물 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사과나무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돌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9CCED1-C955-0A3E-C83E-8028DE9EC71C}"/>
              </a:ext>
            </a:extLst>
          </p:cNvPr>
          <p:cNvGrpSpPr/>
          <p:nvPr/>
        </p:nvGrpSpPr>
        <p:grpSpPr>
          <a:xfrm>
            <a:off x="72421" y="925237"/>
            <a:ext cx="2398413" cy="870155"/>
            <a:chOff x="63077" y="2062210"/>
            <a:chExt cx="2398413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70CA3B-9240-B502-878C-D29A7DC78CBC}"/>
                </a:ext>
              </a:extLst>
            </p:cNvPr>
            <p:cNvSpPr txBox="1"/>
            <p:nvPr/>
          </p:nvSpPr>
          <p:spPr>
            <a:xfrm>
              <a:off x="334325" y="2062210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A2E4-1691-91C6-8A47-8CF70E55682F}"/>
                </a:ext>
              </a:extLst>
            </p:cNvPr>
            <p:cNvSpPr txBox="1"/>
            <p:nvPr/>
          </p:nvSpPr>
          <p:spPr>
            <a:xfrm>
              <a:off x="63077" y="2372284"/>
              <a:ext cx="178446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장애물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89428F-456B-F0DD-9A6B-7E5F9BFCCD0E}"/>
                </a:ext>
              </a:extLst>
            </p:cNvPr>
            <p:cNvSpPr txBox="1"/>
            <p:nvPr/>
          </p:nvSpPr>
          <p:spPr>
            <a:xfrm>
              <a:off x="63077" y="2655366"/>
              <a:ext cx="23984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장애물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08E0CB6-4786-3E7C-2885-BB891B068B12}"/>
              </a:ext>
            </a:extLst>
          </p:cNvPr>
          <p:cNvGrpSpPr/>
          <p:nvPr/>
        </p:nvGrpSpPr>
        <p:grpSpPr>
          <a:xfrm>
            <a:off x="7918010" y="3673634"/>
            <a:ext cx="2857808" cy="3104008"/>
            <a:chOff x="7918010" y="3673634"/>
            <a:chExt cx="2857808" cy="3104008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B88A3A29-8B27-41A4-5A9E-5801C9C987A5}"/>
                </a:ext>
              </a:extLst>
            </p:cNvPr>
            <p:cNvSpPr txBox="1"/>
            <p:nvPr/>
          </p:nvSpPr>
          <p:spPr>
            <a:xfrm>
              <a:off x="8020233" y="653142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A0DAD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배치 범위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7435696-AD03-1079-0D2A-A48C7E268F62}"/>
                </a:ext>
              </a:extLst>
            </p:cNvPr>
            <p:cNvGrpSpPr/>
            <p:nvPr/>
          </p:nvGrpSpPr>
          <p:grpSpPr>
            <a:xfrm>
              <a:off x="7918010" y="3673634"/>
              <a:ext cx="2857808" cy="2862413"/>
              <a:chOff x="8761249" y="1664102"/>
              <a:chExt cx="3172470" cy="3177583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B6ECE5-9B9E-E934-64FD-E177D0081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761249" y="1664102"/>
                <a:ext cx="3172470" cy="3177583"/>
              </a:xfrm>
              <a:prstGeom prst="rect">
                <a:avLst/>
              </a:prstGeom>
            </p:spPr>
          </p:pic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1AE5A7B1-CEAA-EEA6-E4F7-E2D46B0FA08C}"/>
                  </a:ext>
                </a:extLst>
              </p:cNvPr>
              <p:cNvSpPr/>
              <p:nvPr/>
            </p:nvSpPr>
            <p:spPr>
              <a:xfrm>
                <a:off x="9127705" y="1664102"/>
                <a:ext cx="390435" cy="3177583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7C5F35F-4418-ED99-2B37-3B4CD8F073EA}"/>
                  </a:ext>
                </a:extLst>
              </p:cNvPr>
              <p:cNvSpPr/>
              <p:nvPr/>
            </p:nvSpPr>
            <p:spPr>
              <a:xfrm>
                <a:off x="11168804" y="1664102"/>
                <a:ext cx="399845" cy="3177583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5F903-C503-97AA-0314-FBD73A8691C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96545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6F4203-70E8-EA4B-9C4A-6BC08EA0C20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F033-3B1C-0400-F7B3-A30A2444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EFF9F6B-CC88-77F5-163B-B2BF0165A2B1}"/>
              </a:ext>
            </a:extLst>
          </p:cNvPr>
          <p:cNvSpPr txBox="1"/>
          <p:nvPr/>
        </p:nvSpPr>
        <p:spPr>
          <a:xfrm>
            <a:off x="-1" y="95249"/>
            <a:ext cx="34798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D6BDB-20E5-7B2D-0163-786654B2DA92}"/>
              </a:ext>
            </a:extLst>
          </p:cNvPr>
          <p:cNvGrpSpPr/>
          <p:nvPr/>
        </p:nvGrpSpPr>
        <p:grpSpPr>
          <a:xfrm>
            <a:off x="74683" y="2619864"/>
            <a:ext cx="6508897" cy="2005373"/>
            <a:chOff x="74683" y="1640395"/>
            <a:chExt cx="6508897" cy="2005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9F1281-ED07-C96D-BC35-3A96E4D8E12D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46BCE-CB3C-4FE7-EB24-6BB718333BE4}"/>
                </a:ext>
              </a:extLst>
            </p:cNvPr>
            <p:cNvSpPr txBox="1"/>
            <p:nvPr/>
          </p:nvSpPr>
          <p:spPr>
            <a:xfrm>
              <a:off x="86289" y="308312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960C42-5727-748A-099F-EAD13F908C63}"/>
                </a:ext>
              </a:extLst>
            </p:cNvPr>
            <p:cNvSpPr txBox="1"/>
            <p:nvPr/>
          </p:nvSpPr>
          <p:spPr>
            <a:xfrm>
              <a:off x="86289" y="3368769"/>
              <a:ext cx="649729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DCCC4A-30D0-1F0D-C635-34F2E6E0E601}"/>
                </a:ext>
              </a:extLst>
            </p:cNvPr>
            <p:cNvSpPr txBox="1"/>
            <p:nvPr/>
          </p:nvSpPr>
          <p:spPr>
            <a:xfrm>
              <a:off x="74683" y="195681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D21515-9428-D27F-7ED2-D5D079399D61}"/>
                </a:ext>
              </a:extLst>
            </p:cNvPr>
            <p:cNvSpPr txBox="1"/>
            <p:nvPr/>
          </p:nvSpPr>
          <p:spPr>
            <a:xfrm>
              <a:off x="74683" y="2242057"/>
              <a:ext cx="611898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존재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목표물을 완전히 파괴하기 위한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</a:t>
              </a:r>
              <a:endParaRPr lang="en-US" altLang="ko-KR" sz="1200" b="1" dirty="0">
                <a:solidFill>
                  <a:srgbClr val="FF7F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방해하는 환경요소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D8A1EE-6A96-7BC3-A323-A4D9E74B5658}"/>
              </a:ext>
            </a:extLst>
          </p:cNvPr>
          <p:cNvGrpSpPr/>
          <p:nvPr/>
        </p:nvGrpSpPr>
        <p:grpSpPr>
          <a:xfrm>
            <a:off x="86289" y="833470"/>
            <a:ext cx="6304931" cy="1628476"/>
            <a:chOff x="86289" y="1640395"/>
            <a:chExt cx="6304931" cy="1628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5E9AC7-6D81-C373-7E42-FFCDE4A83453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92C27-5F52-E4EA-CDF9-C050A056C5CD}"/>
                </a:ext>
              </a:extLst>
            </p:cNvPr>
            <p:cNvSpPr txBox="1"/>
            <p:nvPr/>
          </p:nvSpPr>
          <p:spPr>
            <a:xfrm>
              <a:off x="86289" y="252667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5441B-6089-B944-0F25-82DFE28B6741}"/>
                </a:ext>
              </a:extLst>
            </p:cNvPr>
            <p:cNvSpPr txBox="1"/>
            <p:nvPr/>
          </p:nvSpPr>
          <p:spPr>
            <a:xfrm>
              <a:off x="86289" y="2807206"/>
              <a:ext cx="630493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있을 경우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난이도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15E71-5EA4-EFE0-788E-6326AE8A7E72}"/>
                </a:ext>
              </a:extLst>
            </p:cNvPr>
            <p:cNvSpPr txBox="1"/>
            <p:nvPr/>
          </p:nvSpPr>
          <p:spPr>
            <a:xfrm>
              <a:off x="86289" y="195681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296859-F491-7E03-2279-63DC2CE54A8D}"/>
                </a:ext>
              </a:extLst>
            </p:cNvPr>
            <p:cNvSpPr txBox="1"/>
            <p:nvPr/>
          </p:nvSpPr>
          <p:spPr>
            <a:xfrm>
              <a:off x="86289" y="2243327"/>
              <a:ext cx="340349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배치 위치를 통한 난이도 분석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4836C4-0718-179E-9E61-BF02A052500E}"/>
              </a:ext>
            </a:extLst>
          </p:cNvPr>
          <p:cNvGrpSpPr/>
          <p:nvPr/>
        </p:nvGrpSpPr>
        <p:grpSpPr>
          <a:xfrm>
            <a:off x="7400555" y="987358"/>
            <a:ext cx="3135086" cy="3382702"/>
            <a:chOff x="7400555" y="233913"/>
            <a:chExt cx="3135086" cy="33827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E0D3E33-FFC1-0C3C-C5C9-E0814F47B0FB}"/>
                </a:ext>
              </a:extLst>
            </p:cNvPr>
            <p:cNvGrpSpPr/>
            <p:nvPr/>
          </p:nvGrpSpPr>
          <p:grpSpPr>
            <a:xfrm>
              <a:off x="7400555" y="233913"/>
              <a:ext cx="3135086" cy="3382702"/>
              <a:chOff x="7029817" y="109400"/>
              <a:chExt cx="3135086" cy="3382702"/>
            </a:xfrm>
          </p:grpSpPr>
          <p:sp>
            <p:nvSpPr>
              <p:cNvPr id="65" name="TextBox 1">
                <a:extLst>
                  <a:ext uri="{FF2B5EF4-FFF2-40B4-BE49-F238E27FC236}">
                    <a16:creationId xmlns:a16="http://schemas.microsoft.com/office/drawing/2014/main" id="{8700F398-320D-FB10-05FF-4B231B4FF820}"/>
                  </a:ext>
                </a:extLst>
              </p:cNvPr>
              <p:cNvSpPr txBox="1"/>
              <p:nvPr/>
            </p:nvSpPr>
            <p:spPr>
              <a:xfrm>
                <a:off x="7268015" y="3245881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150" dirty="0">
                    <a:solidFill>
                      <a:srgbClr val="6E6E6E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기본 가중치 범위 시각화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A8F058-D567-5B5B-BF6E-67C50750C502}"/>
                  </a:ext>
                </a:extLst>
              </p:cNvPr>
              <p:cNvGrpSpPr/>
              <p:nvPr/>
            </p:nvGrpSpPr>
            <p:grpSpPr>
              <a:xfrm>
                <a:off x="7029817" y="109400"/>
                <a:ext cx="3135086" cy="3124421"/>
                <a:chOff x="7586869" y="255603"/>
                <a:chExt cx="3135086" cy="3124421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353B458-0927-10AD-CC33-CC8FCFF7F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37000"/>
                </a:blip>
                <a:stretch>
                  <a:fillRect/>
                </a:stretch>
              </p:blipFill>
              <p:spPr>
                <a:xfrm>
                  <a:off x="7586870" y="255604"/>
                  <a:ext cx="3135085" cy="3124420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4A93498-DD75-A000-8B9C-61552AAF5CF9}"/>
                    </a:ext>
                  </a:extLst>
                </p:cNvPr>
                <p:cNvSpPr/>
                <p:nvPr/>
              </p:nvSpPr>
              <p:spPr>
                <a:xfrm>
                  <a:off x="7586869" y="255603"/>
                  <a:ext cx="3128469" cy="3124420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838D8FB-EE44-05D8-C3A5-AEA6C7F77816}"/>
                    </a:ext>
                  </a:extLst>
                </p:cNvPr>
                <p:cNvSpPr/>
                <p:nvPr/>
              </p:nvSpPr>
              <p:spPr>
                <a:xfrm>
                  <a:off x="7922029" y="605230"/>
                  <a:ext cx="2443503" cy="2437228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64950C0-6962-78A1-3E40-26A8405348C3}"/>
                    </a:ext>
                  </a:extLst>
                </p:cNvPr>
                <p:cNvSpPr/>
                <p:nvPr/>
              </p:nvSpPr>
              <p:spPr>
                <a:xfrm>
                  <a:off x="8254539" y="942795"/>
                  <a:ext cx="1765538" cy="1750529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6E4B267-5806-344B-231D-E49BE9C9B398}"/>
                    </a:ext>
                  </a:extLst>
                </p:cNvPr>
                <p:cNvSpPr/>
                <p:nvPr/>
              </p:nvSpPr>
              <p:spPr>
                <a:xfrm>
                  <a:off x="8603674" y="1293619"/>
                  <a:ext cx="1064884" cy="1058883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5571EC4-D397-0F38-BFD7-41DB795D7EE2}"/>
                    </a:ext>
                  </a:extLst>
                </p:cNvPr>
                <p:cNvSpPr/>
                <p:nvPr/>
              </p:nvSpPr>
              <p:spPr>
                <a:xfrm>
                  <a:off x="8968262" y="1647648"/>
                  <a:ext cx="333680" cy="330052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BCBB8-0301-79D4-999C-B2A9560CC9C2}"/>
                </a:ext>
              </a:extLst>
            </p:cNvPr>
            <p:cNvSpPr txBox="1"/>
            <p:nvPr/>
          </p:nvSpPr>
          <p:spPr>
            <a:xfrm>
              <a:off x="8775331" y="1693648"/>
              <a:ext cx="325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F6425-D60E-CC50-26FF-A35C23DDE552}"/>
                </a:ext>
              </a:extLst>
            </p:cNvPr>
            <p:cNvSpPr txBox="1"/>
            <p:nvPr/>
          </p:nvSpPr>
          <p:spPr>
            <a:xfrm>
              <a:off x="912446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0.2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13F0E-2341-D9A5-43F2-02DE30DCA5A7}"/>
                </a:ext>
              </a:extLst>
            </p:cNvPr>
            <p:cNvSpPr txBox="1"/>
            <p:nvPr/>
          </p:nvSpPr>
          <p:spPr>
            <a:xfrm>
              <a:off x="949360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0.3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67B759-EC21-AA56-1ACC-8463DFC512FC}"/>
                </a:ext>
              </a:extLst>
            </p:cNvPr>
            <p:cNvSpPr txBox="1"/>
            <p:nvPr/>
          </p:nvSpPr>
          <p:spPr>
            <a:xfrm>
              <a:off x="9852289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0.4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87564-555F-5587-EBBB-9A1774A71511}"/>
                </a:ext>
              </a:extLst>
            </p:cNvPr>
            <p:cNvSpPr txBox="1"/>
            <p:nvPr/>
          </p:nvSpPr>
          <p:spPr>
            <a:xfrm>
              <a:off x="10177428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0.5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6CE1A-28F1-32AA-166B-62AF70D9D308}"/>
              </a:ext>
            </a:extLst>
          </p:cNvPr>
          <p:cNvGrpSpPr/>
          <p:nvPr/>
        </p:nvGrpSpPr>
        <p:grpSpPr>
          <a:xfrm>
            <a:off x="74683" y="4786330"/>
            <a:ext cx="6364243" cy="1800102"/>
            <a:chOff x="74683" y="1640395"/>
            <a:chExt cx="6364243" cy="18001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088ADB-C2AB-9A8E-A52F-B74169C850CE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D7AFED-9B37-227E-DC5F-2B5F3421D842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29B893-BA4E-6157-9C57-861299BADA81}"/>
                </a:ext>
              </a:extLst>
            </p:cNvPr>
            <p:cNvSpPr txBox="1"/>
            <p:nvPr/>
          </p:nvSpPr>
          <p:spPr>
            <a:xfrm>
              <a:off x="74683" y="2240168"/>
              <a:ext cx="6364243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목표를 가리는 장애물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파괴조건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파괴해야 할 장애물의 체력 수치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7A7173-AADE-8B6A-D53F-22B690231F3E}"/>
              </a:ext>
            </a:extLst>
          </p:cNvPr>
          <p:cNvGrpSpPr/>
          <p:nvPr/>
        </p:nvGrpSpPr>
        <p:grpSpPr>
          <a:xfrm>
            <a:off x="6192707" y="4855426"/>
            <a:ext cx="5544163" cy="1006081"/>
            <a:chOff x="6192707" y="5694869"/>
            <a:chExt cx="5544163" cy="1006081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9FD31B42-41B9-9CA9-2292-7B572D16CB18}"/>
                </a:ext>
              </a:extLst>
            </p:cNvPr>
            <p:cNvSpPr txBox="1"/>
            <p:nvPr/>
          </p:nvSpPr>
          <p:spPr>
            <a:xfrm>
              <a:off x="6889753" y="6454729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" name="그림 5">
              <a:hlinkClick r:id="rId3"/>
              <a:extLst>
                <a:ext uri="{FF2B5EF4-FFF2-40B4-BE49-F238E27FC236}">
                  <a16:creationId xmlns:a16="http://schemas.microsoft.com/office/drawing/2014/main" id="{5D3ABD40-68FF-CB3F-7EF9-BB52C313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2707" y="5694869"/>
              <a:ext cx="5544163" cy="759860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D2A19-609A-7660-C096-0C88AF42959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6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7F88-4B38-6A4C-738C-F3D57746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3865AC-3C5C-43A6-5D29-2BB85575C5F0}"/>
              </a:ext>
            </a:extLst>
          </p:cNvPr>
          <p:cNvSpPr txBox="1"/>
          <p:nvPr/>
        </p:nvSpPr>
        <p:spPr>
          <a:xfrm>
            <a:off x="-1" y="95249"/>
            <a:ext cx="34617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8D04B-690B-A563-A973-A9FD714CC502}"/>
              </a:ext>
            </a:extLst>
          </p:cNvPr>
          <p:cNvGrpSpPr/>
          <p:nvPr/>
        </p:nvGrpSpPr>
        <p:grpSpPr>
          <a:xfrm>
            <a:off x="72421" y="925237"/>
            <a:ext cx="2701381" cy="870155"/>
            <a:chOff x="63077" y="2062210"/>
            <a:chExt cx="2701381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07851-0C4D-5FA4-E284-F76EA848A26A}"/>
                </a:ext>
              </a:extLst>
            </p:cNvPr>
            <p:cNvSpPr txBox="1"/>
            <p:nvPr/>
          </p:nvSpPr>
          <p:spPr>
            <a:xfrm>
              <a:off x="334325" y="2062210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5A6077-C733-A8CB-ABBC-FBCE0294B0DD}"/>
                </a:ext>
              </a:extLst>
            </p:cNvPr>
            <p:cNvSpPr txBox="1"/>
            <p:nvPr/>
          </p:nvSpPr>
          <p:spPr>
            <a:xfrm>
              <a:off x="63077" y="2372284"/>
              <a:ext cx="208743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클리어 목표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DA17DA-AD53-0729-6A92-68AE80448693}"/>
                </a:ext>
              </a:extLst>
            </p:cNvPr>
            <p:cNvSpPr txBox="1"/>
            <p:nvPr/>
          </p:nvSpPr>
          <p:spPr>
            <a:xfrm>
              <a:off x="63077" y="2655366"/>
              <a:ext cx="27013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클리어 목표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46233E-85DB-E17D-F519-81A826D4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09274"/>
              </p:ext>
            </p:extLst>
          </p:nvPr>
        </p:nvGraphicFramePr>
        <p:xfrm>
          <a:off x="675630" y="1838651"/>
          <a:ext cx="3403708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동물 석판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DC342A-B200-653E-DD74-2692516C2282}"/>
              </a:ext>
            </a:extLst>
          </p:cNvPr>
          <p:cNvGrpSpPr/>
          <p:nvPr/>
        </p:nvGrpSpPr>
        <p:grpSpPr>
          <a:xfrm>
            <a:off x="63077" y="3366629"/>
            <a:ext cx="6203942" cy="1815158"/>
            <a:chOff x="86289" y="1640395"/>
            <a:chExt cx="6203942" cy="181515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91FA31-3960-0ABD-3A44-F0092C85ABF0}"/>
                </a:ext>
              </a:extLst>
            </p:cNvPr>
            <p:cNvSpPr txBox="1"/>
            <p:nvPr/>
          </p:nvSpPr>
          <p:spPr>
            <a:xfrm>
              <a:off x="345931" y="1640395"/>
              <a:ext cx="22685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F991EB-C25C-794E-10D3-A059C5A224E0}"/>
                </a:ext>
              </a:extLst>
            </p:cNvPr>
            <p:cNvSpPr txBox="1"/>
            <p:nvPr/>
          </p:nvSpPr>
          <p:spPr>
            <a:xfrm>
              <a:off x="86289" y="195681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2D6C1-CB91-7485-5D20-5A29B354DE8E}"/>
                </a:ext>
              </a:extLst>
            </p:cNvPr>
            <p:cNvSpPr txBox="1"/>
            <p:nvPr/>
          </p:nvSpPr>
          <p:spPr>
            <a:xfrm>
              <a:off x="86289" y="2240706"/>
              <a:ext cx="295946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–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동물 석판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18AB5C-E72D-1FF4-18AE-9040607B54F9}"/>
                </a:ext>
              </a:extLst>
            </p:cNvPr>
            <p:cNvSpPr txBox="1"/>
            <p:nvPr/>
          </p:nvSpPr>
          <p:spPr>
            <a:xfrm>
              <a:off x="86289" y="2708721"/>
              <a:ext cx="32383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및 장애물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4AA636-1633-EE92-C424-CDF4D0467028}"/>
                </a:ext>
              </a:extLst>
            </p:cNvPr>
            <p:cNvSpPr txBox="1"/>
            <p:nvPr/>
          </p:nvSpPr>
          <p:spPr>
            <a:xfrm>
              <a:off x="86289" y="2993888"/>
              <a:ext cx="62039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환경요소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장애물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85609B-4805-6DCE-CA8D-C5B76D8EB0D5}"/>
              </a:ext>
            </a:extLst>
          </p:cNvPr>
          <p:cNvGrpSpPr/>
          <p:nvPr/>
        </p:nvGrpSpPr>
        <p:grpSpPr>
          <a:xfrm>
            <a:off x="72421" y="5338999"/>
            <a:ext cx="5915402" cy="1444071"/>
            <a:chOff x="86289" y="1640395"/>
            <a:chExt cx="5915402" cy="144407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2ED99D-A551-0B98-9796-5785C98D793C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7A0E49-C121-3B3F-1F0F-2F1F02F42B0E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67AEB4-22A7-F3BA-D3A7-CFFCC1BD2DF3}"/>
                </a:ext>
              </a:extLst>
            </p:cNvPr>
            <p:cNvSpPr txBox="1"/>
            <p:nvPr/>
          </p:nvSpPr>
          <p:spPr>
            <a:xfrm>
              <a:off x="86289" y="2244221"/>
              <a:ext cx="591540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A42128-4F83-B8FD-590D-9ABB0CCE356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EA3F4-18C8-E6C7-DE90-C4F0FA2BF2A0}"/>
                </a:ext>
              </a:extLst>
            </p:cNvPr>
            <p:cNvSpPr txBox="1"/>
            <p:nvPr/>
          </p:nvSpPr>
          <p:spPr>
            <a:xfrm>
              <a:off x="86289" y="2807467"/>
              <a:ext cx="124585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- 47.5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CBB3615-0094-8C84-1C56-3B25D268D550}"/>
              </a:ext>
            </a:extLst>
          </p:cNvPr>
          <p:cNvGrpSpPr/>
          <p:nvPr/>
        </p:nvGrpSpPr>
        <p:grpSpPr>
          <a:xfrm>
            <a:off x="7812978" y="517592"/>
            <a:ext cx="2863392" cy="3117778"/>
            <a:chOff x="5259458" y="1964382"/>
            <a:chExt cx="2863392" cy="3117778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7237A496-CD39-918E-B53C-0B8DE3AF3C0F}"/>
                </a:ext>
              </a:extLst>
            </p:cNvPr>
            <p:cNvSpPr txBox="1"/>
            <p:nvPr/>
          </p:nvSpPr>
          <p:spPr>
            <a:xfrm>
              <a:off x="5358697" y="4835939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</a:t>
              </a:r>
              <a:r>
                <a:rPr lang="ko-KR" altLang="en-US" sz="1000" spc="-150" dirty="0">
                  <a:solidFill>
                    <a:srgbClr val="F4B4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배치 범위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3008A5-D49B-CBFC-BE9A-3E8F1B1786D2}"/>
                </a:ext>
              </a:extLst>
            </p:cNvPr>
            <p:cNvGrpSpPr/>
            <p:nvPr/>
          </p:nvGrpSpPr>
          <p:grpSpPr>
            <a:xfrm>
              <a:off x="5259458" y="1964382"/>
              <a:ext cx="2863392" cy="2862754"/>
              <a:chOff x="5095094" y="1800054"/>
              <a:chExt cx="3192119" cy="3191409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3A8D07D-EB89-FA4D-9165-DAF15246C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5095094" y="1800243"/>
                <a:ext cx="3185898" cy="3191033"/>
              </a:xfrm>
              <a:prstGeom prst="rect">
                <a:avLst/>
              </a:prstGeom>
            </p:spPr>
          </p:pic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72113A3-7654-673A-FBB1-0CC5596BCAA3}"/>
                  </a:ext>
                </a:extLst>
              </p:cNvPr>
              <p:cNvSpPr/>
              <p:nvPr/>
            </p:nvSpPr>
            <p:spPr>
              <a:xfrm>
                <a:off x="5099756" y="1801742"/>
                <a:ext cx="3187457" cy="3183823"/>
              </a:xfrm>
              <a:custGeom>
                <a:avLst/>
                <a:gdLst>
                  <a:gd name="connsiteX0" fmla="*/ 2491523 w 3187457"/>
                  <a:gd name="connsiteY0" fmla="*/ 2445882 h 3183823"/>
                  <a:gd name="connsiteX1" fmla="*/ 3183157 w 3187457"/>
                  <a:gd name="connsiteY1" fmla="*/ 2445882 h 3183823"/>
                  <a:gd name="connsiteX2" fmla="*/ 3183157 w 3187457"/>
                  <a:gd name="connsiteY2" fmla="*/ 3183823 h 3183823"/>
                  <a:gd name="connsiteX3" fmla="*/ 2491523 w 3187457"/>
                  <a:gd name="connsiteY3" fmla="*/ 3183823 h 3183823"/>
                  <a:gd name="connsiteX4" fmla="*/ 3893 w 3187457"/>
                  <a:gd name="connsiteY4" fmla="*/ 2445882 h 3183823"/>
                  <a:gd name="connsiteX5" fmla="*/ 695527 w 3187457"/>
                  <a:gd name="connsiteY5" fmla="*/ 2445882 h 3183823"/>
                  <a:gd name="connsiteX6" fmla="*/ 695527 w 3187457"/>
                  <a:gd name="connsiteY6" fmla="*/ 3183823 h 3183823"/>
                  <a:gd name="connsiteX7" fmla="*/ 3893 w 3187457"/>
                  <a:gd name="connsiteY7" fmla="*/ 3183823 h 3183823"/>
                  <a:gd name="connsiteX8" fmla="*/ 2468602 w 3187457"/>
                  <a:gd name="connsiteY8" fmla="*/ 1397304 h 3183823"/>
                  <a:gd name="connsiteX9" fmla="*/ 2468602 w 3187457"/>
                  <a:gd name="connsiteY9" fmla="*/ 1734710 h 3183823"/>
                  <a:gd name="connsiteX10" fmla="*/ 2815146 w 3187457"/>
                  <a:gd name="connsiteY10" fmla="*/ 1734710 h 3183823"/>
                  <a:gd name="connsiteX11" fmla="*/ 2815146 w 3187457"/>
                  <a:gd name="connsiteY11" fmla="*/ 1397304 h 3183823"/>
                  <a:gd name="connsiteX12" fmla="*/ 348981 w 3187457"/>
                  <a:gd name="connsiteY12" fmla="*/ 698652 h 3183823"/>
                  <a:gd name="connsiteX13" fmla="*/ 348981 w 3187457"/>
                  <a:gd name="connsiteY13" fmla="*/ 1037544 h 3183823"/>
                  <a:gd name="connsiteX14" fmla="*/ 707969 w 3187457"/>
                  <a:gd name="connsiteY14" fmla="*/ 1037544 h 3183823"/>
                  <a:gd name="connsiteX15" fmla="*/ 707969 w 3187457"/>
                  <a:gd name="connsiteY15" fmla="*/ 698652 h 3183823"/>
                  <a:gd name="connsiteX16" fmla="*/ 3892 w 3187457"/>
                  <a:gd name="connsiteY16" fmla="*/ 0 h 3183823"/>
                  <a:gd name="connsiteX17" fmla="*/ 3164901 w 3187457"/>
                  <a:gd name="connsiteY17" fmla="*/ 0 h 3183823"/>
                  <a:gd name="connsiteX18" fmla="*/ 3164901 w 3187457"/>
                  <a:gd name="connsiteY18" fmla="*/ 338892 h 3183823"/>
                  <a:gd name="connsiteX19" fmla="*/ 3164901 w 3187457"/>
                  <a:gd name="connsiteY19" fmla="*/ 359760 h 3183823"/>
                  <a:gd name="connsiteX20" fmla="*/ 3164901 w 3187457"/>
                  <a:gd name="connsiteY20" fmla="*/ 683617 h 3183823"/>
                  <a:gd name="connsiteX21" fmla="*/ 3164901 w 3187457"/>
                  <a:gd name="connsiteY21" fmla="*/ 698652 h 3183823"/>
                  <a:gd name="connsiteX22" fmla="*/ 3164901 w 3187457"/>
                  <a:gd name="connsiteY22" fmla="*/ 1037544 h 3183823"/>
                  <a:gd name="connsiteX23" fmla="*/ 3181236 w 3187457"/>
                  <a:gd name="connsiteY23" fmla="*/ 1037544 h 3183823"/>
                  <a:gd name="connsiteX24" fmla="*/ 3181236 w 3187457"/>
                  <a:gd name="connsiteY24" fmla="*/ 1380783 h 3183823"/>
                  <a:gd name="connsiteX25" fmla="*/ 3187457 w 3187457"/>
                  <a:gd name="connsiteY25" fmla="*/ 1380783 h 3183823"/>
                  <a:gd name="connsiteX26" fmla="*/ 3187457 w 3187457"/>
                  <a:gd name="connsiteY26" fmla="*/ 1734710 h 3183823"/>
                  <a:gd name="connsiteX27" fmla="*/ 3187457 w 3187457"/>
                  <a:gd name="connsiteY27" fmla="*/ 1740543 h 3183823"/>
                  <a:gd name="connsiteX28" fmla="*/ 3187457 w 3187457"/>
                  <a:gd name="connsiteY28" fmla="*/ 2094470 h 3183823"/>
                  <a:gd name="connsiteX29" fmla="*/ 3892 w 3187457"/>
                  <a:gd name="connsiteY29" fmla="*/ 2094470 h 3183823"/>
                  <a:gd name="connsiteX30" fmla="*/ 3892 w 3187457"/>
                  <a:gd name="connsiteY30" fmla="*/ 1740543 h 3183823"/>
                  <a:gd name="connsiteX31" fmla="*/ 0 w 3187457"/>
                  <a:gd name="connsiteY31" fmla="*/ 1740543 h 3183823"/>
                  <a:gd name="connsiteX32" fmla="*/ 0 w 3187457"/>
                  <a:gd name="connsiteY32" fmla="*/ 1397304 h 3183823"/>
                  <a:gd name="connsiteX33" fmla="*/ 0 w 3187457"/>
                  <a:gd name="connsiteY33" fmla="*/ 1380783 h 3183823"/>
                  <a:gd name="connsiteX34" fmla="*/ 0 w 3187457"/>
                  <a:gd name="connsiteY34" fmla="*/ 1043377 h 3183823"/>
                  <a:gd name="connsiteX35" fmla="*/ 0 w 3187457"/>
                  <a:gd name="connsiteY35" fmla="*/ 1037544 h 3183823"/>
                  <a:gd name="connsiteX36" fmla="*/ 0 w 3187457"/>
                  <a:gd name="connsiteY36" fmla="*/ 683617 h 3183823"/>
                  <a:gd name="connsiteX37" fmla="*/ 3892 w 3187457"/>
                  <a:gd name="connsiteY37" fmla="*/ 683617 h 3183823"/>
                  <a:gd name="connsiteX38" fmla="*/ 3892 w 3187457"/>
                  <a:gd name="connsiteY38" fmla="*/ 359760 h 3183823"/>
                  <a:gd name="connsiteX39" fmla="*/ 3892 w 3187457"/>
                  <a:gd name="connsiteY39" fmla="*/ 338892 h 318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87457" h="3183823">
                    <a:moveTo>
                      <a:pt x="2491523" y="2445882"/>
                    </a:moveTo>
                    <a:lnTo>
                      <a:pt x="3183157" y="2445882"/>
                    </a:lnTo>
                    <a:lnTo>
                      <a:pt x="3183157" y="3183823"/>
                    </a:lnTo>
                    <a:lnTo>
                      <a:pt x="2491523" y="3183823"/>
                    </a:lnTo>
                    <a:close/>
                    <a:moveTo>
                      <a:pt x="3893" y="2445882"/>
                    </a:moveTo>
                    <a:lnTo>
                      <a:pt x="695527" y="2445882"/>
                    </a:lnTo>
                    <a:lnTo>
                      <a:pt x="695527" y="3183823"/>
                    </a:lnTo>
                    <a:lnTo>
                      <a:pt x="3893" y="3183823"/>
                    </a:lnTo>
                    <a:close/>
                    <a:moveTo>
                      <a:pt x="2468602" y="1397304"/>
                    </a:moveTo>
                    <a:lnTo>
                      <a:pt x="2468602" y="1734710"/>
                    </a:lnTo>
                    <a:lnTo>
                      <a:pt x="2815146" y="1734710"/>
                    </a:lnTo>
                    <a:lnTo>
                      <a:pt x="2815146" y="1397304"/>
                    </a:lnTo>
                    <a:close/>
                    <a:moveTo>
                      <a:pt x="348981" y="698652"/>
                    </a:moveTo>
                    <a:lnTo>
                      <a:pt x="348981" y="1037544"/>
                    </a:lnTo>
                    <a:lnTo>
                      <a:pt x="707969" y="1037544"/>
                    </a:lnTo>
                    <a:lnTo>
                      <a:pt x="707969" y="698652"/>
                    </a:lnTo>
                    <a:close/>
                    <a:moveTo>
                      <a:pt x="3892" y="0"/>
                    </a:moveTo>
                    <a:lnTo>
                      <a:pt x="3164901" y="0"/>
                    </a:lnTo>
                    <a:lnTo>
                      <a:pt x="3164901" y="338892"/>
                    </a:lnTo>
                    <a:lnTo>
                      <a:pt x="3164901" y="359760"/>
                    </a:lnTo>
                    <a:lnTo>
                      <a:pt x="3164901" y="683617"/>
                    </a:lnTo>
                    <a:lnTo>
                      <a:pt x="3164901" y="698652"/>
                    </a:lnTo>
                    <a:lnTo>
                      <a:pt x="3164901" y="1037544"/>
                    </a:lnTo>
                    <a:lnTo>
                      <a:pt x="3181236" y="1037544"/>
                    </a:lnTo>
                    <a:lnTo>
                      <a:pt x="3181236" y="1380783"/>
                    </a:lnTo>
                    <a:lnTo>
                      <a:pt x="3187457" y="1380783"/>
                    </a:lnTo>
                    <a:lnTo>
                      <a:pt x="3187457" y="1734710"/>
                    </a:lnTo>
                    <a:lnTo>
                      <a:pt x="3187457" y="1740543"/>
                    </a:lnTo>
                    <a:lnTo>
                      <a:pt x="3187457" y="2094470"/>
                    </a:lnTo>
                    <a:lnTo>
                      <a:pt x="3892" y="2094470"/>
                    </a:lnTo>
                    <a:lnTo>
                      <a:pt x="3892" y="1740543"/>
                    </a:lnTo>
                    <a:lnTo>
                      <a:pt x="0" y="1740543"/>
                    </a:lnTo>
                    <a:lnTo>
                      <a:pt x="0" y="1397304"/>
                    </a:lnTo>
                    <a:lnTo>
                      <a:pt x="0" y="1380783"/>
                    </a:lnTo>
                    <a:lnTo>
                      <a:pt x="0" y="1043377"/>
                    </a:lnTo>
                    <a:lnTo>
                      <a:pt x="0" y="1037544"/>
                    </a:lnTo>
                    <a:lnTo>
                      <a:pt x="0" y="683617"/>
                    </a:lnTo>
                    <a:lnTo>
                      <a:pt x="3892" y="683617"/>
                    </a:lnTo>
                    <a:lnTo>
                      <a:pt x="3892" y="359760"/>
                    </a:lnTo>
                    <a:lnTo>
                      <a:pt x="3892" y="338892"/>
                    </a:lnTo>
                    <a:close/>
                  </a:path>
                </a:pathLst>
              </a:custGeom>
              <a:solidFill>
                <a:srgbClr val="F4B400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351EDB4-DC63-9C0F-071F-D6A67CD0AC19}"/>
                  </a:ext>
                </a:extLst>
              </p:cNvPr>
              <p:cNvSpPr/>
              <p:nvPr/>
            </p:nvSpPr>
            <p:spPr>
              <a:xfrm>
                <a:off x="5107540" y="1800054"/>
                <a:ext cx="3161009" cy="319140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735486-C1F1-6346-94D8-D6ABAC76E50F}"/>
                  </a:ext>
                </a:extLst>
              </p:cNvPr>
              <p:cNvSpPr/>
              <p:nvPr/>
            </p:nvSpPr>
            <p:spPr>
              <a:xfrm>
                <a:off x="5461180" y="2131806"/>
                <a:ext cx="2453726" cy="247926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60D7977-8774-2A97-4D60-3631C65E0A78}"/>
                  </a:ext>
                </a:extLst>
              </p:cNvPr>
              <p:cNvSpPr/>
              <p:nvPr/>
            </p:nvSpPr>
            <p:spPr>
              <a:xfrm>
                <a:off x="5807725" y="2520360"/>
                <a:ext cx="1760633" cy="175079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12A9031-1B6B-98DF-015B-AB63F11E8C22}"/>
                  </a:ext>
                </a:extLst>
              </p:cNvPr>
              <p:cNvSpPr/>
              <p:nvPr/>
            </p:nvSpPr>
            <p:spPr>
              <a:xfrm>
                <a:off x="6162326" y="2845306"/>
                <a:ext cx="1051431" cy="1049358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BEAA2E-8740-1B4F-AFCE-AA82C10C69F1}"/>
                  </a:ext>
                </a:extLst>
              </p:cNvPr>
              <p:cNvSpPr/>
              <p:nvPr/>
            </p:nvSpPr>
            <p:spPr>
              <a:xfrm>
                <a:off x="6517622" y="3205062"/>
                <a:ext cx="340834" cy="33712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4185F36-861D-D9A8-9F81-0998399A0605}"/>
              </a:ext>
            </a:extLst>
          </p:cNvPr>
          <p:cNvGrpSpPr/>
          <p:nvPr/>
        </p:nvGrpSpPr>
        <p:grpSpPr>
          <a:xfrm>
            <a:off x="7807784" y="3677744"/>
            <a:ext cx="2873782" cy="3113931"/>
            <a:chOff x="7807784" y="3677744"/>
            <a:chExt cx="2873782" cy="3113931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59E3DD02-475C-4CCE-181B-9F8928744782}"/>
                </a:ext>
              </a:extLst>
            </p:cNvPr>
            <p:cNvSpPr txBox="1"/>
            <p:nvPr/>
          </p:nvSpPr>
          <p:spPr>
            <a:xfrm>
              <a:off x="7918011" y="6545454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030A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및 </a:t>
              </a:r>
              <a:r>
                <a:rPr lang="ko-KR" altLang="en-US" sz="1000" spc="-150" dirty="0">
                  <a:solidFill>
                    <a:srgbClr val="FF6B6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배치 범위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603AB98-9621-9EC6-E59F-0496CC631D21}"/>
                </a:ext>
              </a:extLst>
            </p:cNvPr>
            <p:cNvGrpSpPr/>
            <p:nvPr/>
          </p:nvGrpSpPr>
          <p:grpSpPr>
            <a:xfrm>
              <a:off x="7807784" y="3677744"/>
              <a:ext cx="2873782" cy="2862414"/>
              <a:chOff x="7807784" y="3677744"/>
              <a:chExt cx="2873782" cy="2862414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972DE09-F7FB-D099-A7F7-BBFED4E4E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7818177" y="3677744"/>
                <a:ext cx="2857808" cy="2862414"/>
              </a:xfrm>
              <a:prstGeom prst="rect">
                <a:avLst/>
              </a:prstGeom>
            </p:spPr>
          </p:pic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60966A45-B534-34C6-E6AE-9D9B115A54AD}"/>
                  </a:ext>
                </a:extLst>
              </p:cNvPr>
              <p:cNvSpPr/>
              <p:nvPr/>
            </p:nvSpPr>
            <p:spPr>
              <a:xfrm rot="5400000">
                <a:off x="7819695" y="3670782"/>
                <a:ext cx="2849959" cy="2873782"/>
              </a:xfrm>
              <a:custGeom>
                <a:avLst/>
                <a:gdLst>
                  <a:gd name="connsiteX0" fmla="*/ 1871901 w 2849959"/>
                  <a:gd name="connsiteY0" fmla="*/ 2873267 h 2873782"/>
                  <a:gd name="connsiteX1" fmla="*/ 1871901 w 2849959"/>
                  <a:gd name="connsiteY1" fmla="*/ 2539375 h 2873782"/>
                  <a:gd name="connsiteX2" fmla="*/ 2849959 w 2849959"/>
                  <a:gd name="connsiteY2" fmla="*/ 2539375 h 2873782"/>
                  <a:gd name="connsiteX3" fmla="*/ 2849959 w 2849959"/>
                  <a:gd name="connsiteY3" fmla="*/ 2873267 h 2873782"/>
                  <a:gd name="connsiteX4" fmla="*/ 1256276 w 2849959"/>
                  <a:gd name="connsiteY4" fmla="*/ 972374 h 2873782"/>
                  <a:gd name="connsiteX5" fmla="*/ 1256276 w 2849959"/>
                  <a:gd name="connsiteY5" fmla="*/ 637451 h 2873782"/>
                  <a:gd name="connsiteX6" fmla="*/ 1545935 w 2849959"/>
                  <a:gd name="connsiteY6" fmla="*/ 637451 h 2873782"/>
                  <a:gd name="connsiteX7" fmla="*/ 1545935 w 2849959"/>
                  <a:gd name="connsiteY7" fmla="*/ 0 h 2873782"/>
                  <a:gd name="connsiteX8" fmla="*/ 1879827 w 2849959"/>
                  <a:gd name="connsiteY8" fmla="*/ 0 h 2873782"/>
                  <a:gd name="connsiteX9" fmla="*/ 1879827 w 2849959"/>
                  <a:gd name="connsiteY9" fmla="*/ 10775 h 2873782"/>
                  <a:gd name="connsiteX10" fmla="*/ 2849959 w 2849959"/>
                  <a:gd name="connsiteY10" fmla="*/ 10775 h 2873782"/>
                  <a:gd name="connsiteX11" fmla="*/ 2849959 w 2849959"/>
                  <a:gd name="connsiteY11" fmla="*/ 344667 h 2873782"/>
                  <a:gd name="connsiteX12" fmla="*/ 1879827 w 2849959"/>
                  <a:gd name="connsiteY12" fmla="*/ 344667 h 2873782"/>
                  <a:gd name="connsiteX13" fmla="*/ 1879827 w 2849959"/>
                  <a:gd name="connsiteY13" fmla="*/ 637451 h 2873782"/>
                  <a:gd name="connsiteX14" fmla="*/ 1553864 w 2849959"/>
                  <a:gd name="connsiteY14" fmla="*/ 637451 h 2873782"/>
                  <a:gd name="connsiteX15" fmla="*/ 1553864 w 2849959"/>
                  <a:gd name="connsiteY15" fmla="*/ 972374 h 2873782"/>
                  <a:gd name="connsiteX16" fmla="*/ 1256276 w 2849959"/>
                  <a:gd name="connsiteY16" fmla="*/ 2236901 h 2873782"/>
                  <a:gd name="connsiteX17" fmla="*/ 1256276 w 2849959"/>
                  <a:gd name="connsiteY17" fmla="*/ 1901978 h 2873782"/>
                  <a:gd name="connsiteX18" fmla="*/ 1538006 w 2849959"/>
                  <a:gd name="connsiteY18" fmla="*/ 1901978 h 2873782"/>
                  <a:gd name="connsiteX19" fmla="*/ 1538006 w 2849959"/>
                  <a:gd name="connsiteY19" fmla="*/ 977954 h 2873782"/>
                  <a:gd name="connsiteX20" fmla="*/ 1871898 w 2849959"/>
                  <a:gd name="connsiteY20" fmla="*/ 977954 h 2873782"/>
                  <a:gd name="connsiteX21" fmla="*/ 1871898 w 2849959"/>
                  <a:gd name="connsiteY21" fmla="*/ 1911259 h 2873782"/>
                  <a:gd name="connsiteX22" fmla="*/ 1553864 w 2849959"/>
                  <a:gd name="connsiteY22" fmla="*/ 1911259 h 2873782"/>
                  <a:gd name="connsiteX23" fmla="*/ 1553864 w 2849959"/>
                  <a:gd name="connsiteY23" fmla="*/ 2234045 h 2873782"/>
                  <a:gd name="connsiteX24" fmla="*/ 1871898 w 2849959"/>
                  <a:gd name="connsiteY24" fmla="*/ 2234045 h 2873782"/>
                  <a:gd name="connsiteX25" fmla="*/ 1871898 w 2849959"/>
                  <a:gd name="connsiteY25" fmla="*/ 2871496 h 2873782"/>
                  <a:gd name="connsiteX26" fmla="*/ 1538006 w 2849959"/>
                  <a:gd name="connsiteY26" fmla="*/ 2871496 h 2873782"/>
                  <a:gd name="connsiteX27" fmla="*/ 1538006 w 2849959"/>
                  <a:gd name="connsiteY27" fmla="*/ 2236901 h 2873782"/>
                  <a:gd name="connsiteX28" fmla="*/ 620788 w 2849959"/>
                  <a:gd name="connsiteY28" fmla="*/ 967238 h 2873782"/>
                  <a:gd name="connsiteX29" fmla="*/ 620788 w 2849959"/>
                  <a:gd name="connsiteY29" fmla="*/ 632315 h 2873782"/>
                  <a:gd name="connsiteX30" fmla="*/ 906716 w 2849959"/>
                  <a:gd name="connsiteY30" fmla="*/ 632315 h 2873782"/>
                  <a:gd name="connsiteX31" fmla="*/ 906716 w 2849959"/>
                  <a:gd name="connsiteY31" fmla="*/ 334923 h 2873782"/>
                  <a:gd name="connsiteX32" fmla="*/ 620788 w 2849959"/>
                  <a:gd name="connsiteY32" fmla="*/ 334923 h 2873782"/>
                  <a:gd name="connsiteX33" fmla="*/ 620788 w 2849959"/>
                  <a:gd name="connsiteY33" fmla="*/ 0 h 2873782"/>
                  <a:gd name="connsiteX34" fmla="*/ 906716 w 2849959"/>
                  <a:gd name="connsiteY34" fmla="*/ 0 h 2873782"/>
                  <a:gd name="connsiteX35" fmla="*/ 918376 w 2849959"/>
                  <a:gd name="connsiteY35" fmla="*/ 0 h 2873782"/>
                  <a:gd name="connsiteX36" fmla="*/ 1240608 w 2849959"/>
                  <a:gd name="connsiteY36" fmla="*/ 0 h 2873782"/>
                  <a:gd name="connsiteX37" fmla="*/ 1240608 w 2849959"/>
                  <a:gd name="connsiteY37" fmla="*/ 637451 h 2873782"/>
                  <a:gd name="connsiteX38" fmla="*/ 918376 w 2849959"/>
                  <a:gd name="connsiteY38" fmla="*/ 637451 h 2873782"/>
                  <a:gd name="connsiteX39" fmla="*/ 918376 w 2849959"/>
                  <a:gd name="connsiteY39" fmla="*/ 967238 h 2873782"/>
                  <a:gd name="connsiteX40" fmla="*/ 0 w 2849959"/>
                  <a:gd name="connsiteY40" fmla="*/ 954491 h 2873782"/>
                  <a:gd name="connsiteX41" fmla="*/ 0 w 2849959"/>
                  <a:gd name="connsiteY41" fmla="*/ 619568 h 2873782"/>
                  <a:gd name="connsiteX42" fmla="*/ 281600 w 2849959"/>
                  <a:gd name="connsiteY42" fmla="*/ 619568 h 2873782"/>
                  <a:gd name="connsiteX43" fmla="*/ 281600 w 2849959"/>
                  <a:gd name="connsiteY43" fmla="*/ 334923 h 2873782"/>
                  <a:gd name="connsiteX44" fmla="*/ 0 w 2849959"/>
                  <a:gd name="connsiteY44" fmla="*/ 334923 h 2873782"/>
                  <a:gd name="connsiteX45" fmla="*/ 0 w 2849959"/>
                  <a:gd name="connsiteY45" fmla="*/ 0 h 2873782"/>
                  <a:gd name="connsiteX46" fmla="*/ 281600 w 2849959"/>
                  <a:gd name="connsiteY46" fmla="*/ 0 h 2873782"/>
                  <a:gd name="connsiteX47" fmla="*/ 297588 w 2849959"/>
                  <a:gd name="connsiteY47" fmla="*/ 0 h 2873782"/>
                  <a:gd name="connsiteX48" fmla="*/ 615492 w 2849959"/>
                  <a:gd name="connsiteY48" fmla="*/ 0 h 2873782"/>
                  <a:gd name="connsiteX49" fmla="*/ 615492 w 2849959"/>
                  <a:gd name="connsiteY49" fmla="*/ 637451 h 2873782"/>
                  <a:gd name="connsiteX50" fmla="*/ 297588 w 2849959"/>
                  <a:gd name="connsiteY50" fmla="*/ 637451 h 2873782"/>
                  <a:gd name="connsiteX51" fmla="*/ 297588 w 2849959"/>
                  <a:gd name="connsiteY51" fmla="*/ 954491 h 2873782"/>
                  <a:gd name="connsiteX52" fmla="*/ 0 w 2849959"/>
                  <a:gd name="connsiteY52" fmla="*/ 1601947 h 2873782"/>
                  <a:gd name="connsiteX53" fmla="*/ 0 w 2849959"/>
                  <a:gd name="connsiteY53" fmla="*/ 1267024 h 2873782"/>
                  <a:gd name="connsiteX54" fmla="*/ 289533 w 2849959"/>
                  <a:gd name="connsiteY54" fmla="*/ 1267024 h 2873782"/>
                  <a:gd name="connsiteX55" fmla="*/ 289533 w 2849959"/>
                  <a:gd name="connsiteY55" fmla="*/ 977954 h 2873782"/>
                  <a:gd name="connsiteX56" fmla="*/ 623425 w 2849959"/>
                  <a:gd name="connsiteY56" fmla="*/ 977954 h 2873782"/>
                  <a:gd name="connsiteX57" fmla="*/ 623425 w 2849959"/>
                  <a:gd name="connsiteY57" fmla="*/ 1901978 h 2873782"/>
                  <a:gd name="connsiteX58" fmla="*/ 903187 w 2849959"/>
                  <a:gd name="connsiteY58" fmla="*/ 1901978 h 2873782"/>
                  <a:gd name="connsiteX59" fmla="*/ 903187 w 2849959"/>
                  <a:gd name="connsiteY59" fmla="*/ 977954 h 2873782"/>
                  <a:gd name="connsiteX60" fmla="*/ 1237079 w 2849959"/>
                  <a:gd name="connsiteY60" fmla="*/ 977954 h 2873782"/>
                  <a:gd name="connsiteX61" fmla="*/ 1237079 w 2849959"/>
                  <a:gd name="connsiteY61" fmla="*/ 1911259 h 2873782"/>
                  <a:gd name="connsiteX62" fmla="*/ 918376 w 2849959"/>
                  <a:gd name="connsiteY62" fmla="*/ 1911259 h 2873782"/>
                  <a:gd name="connsiteX63" fmla="*/ 918376 w 2849959"/>
                  <a:gd name="connsiteY63" fmla="*/ 2234045 h 2873782"/>
                  <a:gd name="connsiteX64" fmla="*/ 1240608 w 2849959"/>
                  <a:gd name="connsiteY64" fmla="*/ 2234045 h 2873782"/>
                  <a:gd name="connsiteX65" fmla="*/ 1240608 w 2849959"/>
                  <a:gd name="connsiteY65" fmla="*/ 2871496 h 2873782"/>
                  <a:gd name="connsiteX66" fmla="*/ 906716 w 2849959"/>
                  <a:gd name="connsiteY66" fmla="*/ 2871496 h 2873782"/>
                  <a:gd name="connsiteX67" fmla="*/ 906716 w 2849959"/>
                  <a:gd name="connsiteY67" fmla="*/ 2236901 h 2873782"/>
                  <a:gd name="connsiteX68" fmla="*/ 620788 w 2849959"/>
                  <a:gd name="connsiteY68" fmla="*/ 2236901 h 2873782"/>
                  <a:gd name="connsiteX69" fmla="*/ 620788 w 2849959"/>
                  <a:gd name="connsiteY69" fmla="*/ 1911259 h 2873782"/>
                  <a:gd name="connsiteX70" fmla="*/ 289533 w 2849959"/>
                  <a:gd name="connsiteY70" fmla="*/ 1911259 h 2873782"/>
                  <a:gd name="connsiteX71" fmla="*/ 289533 w 2849959"/>
                  <a:gd name="connsiteY71" fmla="*/ 1601947 h 2873782"/>
                  <a:gd name="connsiteX72" fmla="*/ 0 w 2849959"/>
                  <a:gd name="connsiteY72" fmla="*/ 2873782 h 2873782"/>
                  <a:gd name="connsiteX73" fmla="*/ 0 w 2849959"/>
                  <a:gd name="connsiteY73" fmla="*/ 2538859 h 2873782"/>
                  <a:gd name="connsiteX74" fmla="*/ 281600 w 2849959"/>
                  <a:gd name="connsiteY74" fmla="*/ 2538859 h 2873782"/>
                  <a:gd name="connsiteX75" fmla="*/ 281600 w 2849959"/>
                  <a:gd name="connsiteY75" fmla="*/ 2255378 h 2873782"/>
                  <a:gd name="connsiteX76" fmla="*/ 0 w 2849959"/>
                  <a:gd name="connsiteY76" fmla="*/ 2255378 h 2873782"/>
                  <a:gd name="connsiteX77" fmla="*/ 0 w 2849959"/>
                  <a:gd name="connsiteY77" fmla="*/ 1920455 h 2873782"/>
                  <a:gd name="connsiteX78" fmla="*/ 297588 w 2849959"/>
                  <a:gd name="connsiteY78" fmla="*/ 1920455 h 2873782"/>
                  <a:gd name="connsiteX79" fmla="*/ 297588 w 2849959"/>
                  <a:gd name="connsiteY79" fmla="*/ 2234045 h 2873782"/>
                  <a:gd name="connsiteX80" fmla="*/ 615492 w 2849959"/>
                  <a:gd name="connsiteY80" fmla="*/ 2234045 h 2873782"/>
                  <a:gd name="connsiteX81" fmla="*/ 615492 w 2849959"/>
                  <a:gd name="connsiteY81" fmla="*/ 2871496 h 2873782"/>
                  <a:gd name="connsiteX82" fmla="*/ 297588 w 2849959"/>
                  <a:gd name="connsiteY82" fmla="*/ 2871496 h 2873782"/>
                  <a:gd name="connsiteX83" fmla="*/ 297588 w 2849959"/>
                  <a:gd name="connsiteY83" fmla="*/ 2873782 h 287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849959" h="2873782">
                    <a:moveTo>
                      <a:pt x="1871901" y="2873267"/>
                    </a:moveTo>
                    <a:lnTo>
                      <a:pt x="1871901" y="2539375"/>
                    </a:lnTo>
                    <a:lnTo>
                      <a:pt x="2849959" y="2539375"/>
                    </a:lnTo>
                    <a:lnTo>
                      <a:pt x="2849959" y="2873267"/>
                    </a:lnTo>
                    <a:close/>
                    <a:moveTo>
                      <a:pt x="1256276" y="972374"/>
                    </a:moveTo>
                    <a:lnTo>
                      <a:pt x="1256276" y="637451"/>
                    </a:lnTo>
                    <a:lnTo>
                      <a:pt x="1545935" y="637451"/>
                    </a:lnTo>
                    <a:lnTo>
                      <a:pt x="1545935" y="0"/>
                    </a:lnTo>
                    <a:lnTo>
                      <a:pt x="1879827" y="0"/>
                    </a:lnTo>
                    <a:lnTo>
                      <a:pt x="1879827" y="10775"/>
                    </a:lnTo>
                    <a:lnTo>
                      <a:pt x="2849959" y="10775"/>
                    </a:lnTo>
                    <a:lnTo>
                      <a:pt x="2849959" y="344667"/>
                    </a:lnTo>
                    <a:lnTo>
                      <a:pt x="1879827" y="344667"/>
                    </a:lnTo>
                    <a:lnTo>
                      <a:pt x="1879827" y="637451"/>
                    </a:lnTo>
                    <a:lnTo>
                      <a:pt x="1553864" y="637451"/>
                    </a:lnTo>
                    <a:lnTo>
                      <a:pt x="1553864" y="972374"/>
                    </a:lnTo>
                    <a:close/>
                    <a:moveTo>
                      <a:pt x="1256276" y="2236901"/>
                    </a:moveTo>
                    <a:lnTo>
                      <a:pt x="1256276" y="1901978"/>
                    </a:lnTo>
                    <a:lnTo>
                      <a:pt x="1538006" y="1901978"/>
                    </a:lnTo>
                    <a:lnTo>
                      <a:pt x="1538006" y="977954"/>
                    </a:lnTo>
                    <a:lnTo>
                      <a:pt x="1871898" y="977954"/>
                    </a:lnTo>
                    <a:lnTo>
                      <a:pt x="1871898" y="1911259"/>
                    </a:lnTo>
                    <a:lnTo>
                      <a:pt x="1553864" y="1911259"/>
                    </a:lnTo>
                    <a:lnTo>
                      <a:pt x="1553864" y="2234045"/>
                    </a:lnTo>
                    <a:lnTo>
                      <a:pt x="1871898" y="2234045"/>
                    </a:lnTo>
                    <a:lnTo>
                      <a:pt x="1871898" y="2871496"/>
                    </a:lnTo>
                    <a:lnTo>
                      <a:pt x="1538006" y="2871496"/>
                    </a:lnTo>
                    <a:lnTo>
                      <a:pt x="1538006" y="2236901"/>
                    </a:lnTo>
                    <a:close/>
                    <a:moveTo>
                      <a:pt x="620788" y="967238"/>
                    </a:moveTo>
                    <a:lnTo>
                      <a:pt x="620788" y="632315"/>
                    </a:lnTo>
                    <a:lnTo>
                      <a:pt x="906716" y="632315"/>
                    </a:lnTo>
                    <a:lnTo>
                      <a:pt x="906716" y="334923"/>
                    </a:lnTo>
                    <a:lnTo>
                      <a:pt x="620788" y="334923"/>
                    </a:lnTo>
                    <a:lnTo>
                      <a:pt x="620788" y="0"/>
                    </a:lnTo>
                    <a:lnTo>
                      <a:pt x="906716" y="0"/>
                    </a:lnTo>
                    <a:lnTo>
                      <a:pt x="918376" y="0"/>
                    </a:lnTo>
                    <a:lnTo>
                      <a:pt x="1240608" y="0"/>
                    </a:lnTo>
                    <a:lnTo>
                      <a:pt x="1240608" y="637451"/>
                    </a:lnTo>
                    <a:lnTo>
                      <a:pt x="918376" y="637451"/>
                    </a:lnTo>
                    <a:lnTo>
                      <a:pt x="918376" y="967238"/>
                    </a:lnTo>
                    <a:close/>
                    <a:moveTo>
                      <a:pt x="0" y="954491"/>
                    </a:moveTo>
                    <a:lnTo>
                      <a:pt x="0" y="619568"/>
                    </a:lnTo>
                    <a:lnTo>
                      <a:pt x="281600" y="619568"/>
                    </a:lnTo>
                    <a:lnTo>
                      <a:pt x="281600" y="334923"/>
                    </a:lnTo>
                    <a:lnTo>
                      <a:pt x="0" y="334923"/>
                    </a:lnTo>
                    <a:lnTo>
                      <a:pt x="0" y="0"/>
                    </a:lnTo>
                    <a:lnTo>
                      <a:pt x="281600" y="0"/>
                    </a:lnTo>
                    <a:lnTo>
                      <a:pt x="297588" y="0"/>
                    </a:lnTo>
                    <a:lnTo>
                      <a:pt x="615492" y="0"/>
                    </a:lnTo>
                    <a:lnTo>
                      <a:pt x="615492" y="637451"/>
                    </a:lnTo>
                    <a:lnTo>
                      <a:pt x="297588" y="637451"/>
                    </a:lnTo>
                    <a:lnTo>
                      <a:pt x="297588" y="954491"/>
                    </a:lnTo>
                    <a:close/>
                    <a:moveTo>
                      <a:pt x="0" y="1601947"/>
                    </a:moveTo>
                    <a:lnTo>
                      <a:pt x="0" y="1267024"/>
                    </a:lnTo>
                    <a:lnTo>
                      <a:pt x="289533" y="1267024"/>
                    </a:lnTo>
                    <a:lnTo>
                      <a:pt x="289533" y="977954"/>
                    </a:lnTo>
                    <a:lnTo>
                      <a:pt x="623425" y="977954"/>
                    </a:lnTo>
                    <a:lnTo>
                      <a:pt x="623425" y="1901978"/>
                    </a:lnTo>
                    <a:lnTo>
                      <a:pt x="903187" y="1901978"/>
                    </a:lnTo>
                    <a:lnTo>
                      <a:pt x="903187" y="977954"/>
                    </a:lnTo>
                    <a:lnTo>
                      <a:pt x="1237079" y="977954"/>
                    </a:lnTo>
                    <a:lnTo>
                      <a:pt x="1237079" y="1911259"/>
                    </a:lnTo>
                    <a:lnTo>
                      <a:pt x="918376" y="1911259"/>
                    </a:lnTo>
                    <a:lnTo>
                      <a:pt x="918376" y="2234045"/>
                    </a:lnTo>
                    <a:lnTo>
                      <a:pt x="1240608" y="2234045"/>
                    </a:lnTo>
                    <a:lnTo>
                      <a:pt x="1240608" y="2871496"/>
                    </a:lnTo>
                    <a:lnTo>
                      <a:pt x="906716" y="2871496"/>
                    </a:lnTo>
                    <a:lnTo>
                      <a:pt x="906716" y="2236901"/>
                    </a:lnTo>
                    <a:lnTo>
                      <a:pt x="620788" y="2236901"/>
                    </a:lnTo>
                    <a:lnTo>
                      <a:pt x="620788" y="1911259"/>
                    </a:lnTo>
                    <a:lnTo>
                      <a:pt x="289533" y="1911259"/>
                    </a:lnTo>
                    <a:lnTo>
                      <a:pt x="289533" y="1601947"/>
                    </a:lnTo>
                    <a:close/>
                    <a:moveTo>
                      <a:pt x="0" y="2873782"/>
                    </a:moveTo>
                    <a:lnTo>
                      <a:pt x="0" y="2538859"/>
                    </a:lnTo>
                    <a:lnTo>
                      <a:pt x="281600" y="2538859"/>
                    </a:lnTo>
                    <a:lnTo>
                      <a:pt x="281600" y="2255378"/>
                    </a:lnTo>
                    <a:lnTo>
                      <a:pt x="0" y="2255378"/>
                    </a:lnTo>
                    <a:lnTo>
                      <a:pt x="0" y="1920455"/>
                    </a:lnTo>
                    <a:lnTo>
                      <a:pt x="297588" y="1920455"/>
                    </a:lnTo>
                    <a:lnTo>
                      <a:pt x="297588" y="2234045"/>
                    </a:lnTo>
                    <a:lnTo>
                      <a:pt x="615492" y="2234045"/>
                    </a:lnTo>
                    <a:lnTo>
                      <a:pt x="615492" y="2871496"/>
                    </a:lnTo>
                    <a:lnTo>
                      <a:pt x="297588" y="2871496"/>
                    </a:lnTo>
                    <a:lnTo>
                      <a:pt x="297588" y="2873782"/>
                    </a:lnTo>
                    <a:close/>
                  </a:path>
                </a:pathLst>
              </a:custGeom>
              <a:solidFill>
                <a:srgbClr val="FF6B6B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64778698-F3CF-9F2A-9F26-BE0611A36FDC}"/>
                  </a:ext>
                </a:extLst>
              </p:cNvPr>
              <p:cNvSpPr/>
              <p:nvPr/>
            </p:nvSpPr>
            <p:spPr>
              <a:xfrm>
                <a:off x="8148286" y="3677744"/>
                <a:ext cx="351710" cy="2862414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9A07E68-EAA6-23B0-07C0-9468FB5D0D02}"/>
                  </a:ext>
                </a:extLst>
              </p:cNvPr>
              <p:cNvSpPr/>
              <p:nvPr/>
            </p:nvSpPr>
            <p:spPr>
              <a:xfrm>
                <a:off x="9986938" y="3677744"/>
                <a:ext cx="360186" cy="2862414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C0FAA9-A149-1FEF-0D24-E4ABA1DB84B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6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5514-E6C5-D03D-5863-1DAF38D1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ECCCC9C-C52A-B213-CC97-8B772C0B3866}"/>
              </a:ext>
            </a:extLst>
          </p:cNvPr>
          <p:cNvSpPr txBox="1"/>
          <p:nvPr/>
        </p:nvSpPr>
        <p:spPr>
          <a:xfrm>
            <a:off x="-1" y="95249"/>
            <a:ext cx="30480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비교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566592-CA6E-796A-2A18-A1FF31DD2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50181"/>
              </p:ext>
            </p:extLst>
          </p:nvPr>
        </p:nvGraphicFramePr>
        <p:xfrm>
          <a:off x="357648" y="1861321"/>
          <a:ext cx="11476704" cy="156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53">
                  <a:extLst>
                    <a:ext uri="{9D8B030D-6E8A-4147-A177-3AD203B41FA5}">
                      <a16:colId xmlns:a16="http://schemas.microsoft.com/office/drawing/2014/main" val="2356494975"/>
                    </a:ext>
                  </a:extLst>
                </a:gridCol>
                <a:gridCol w="810093">
                  <a:extLst>
                    <a:ext uri="{9D8B030D-6E8A-4147-A177-3AD203B41FA5}">
                      <a16:colId xmlns:a16="http://schemas.microsoft.com/office/drawing/2014/main" val="736868951"/>
                    </a:ext>
                  </a:extLst>
                </a:gridCol>
                <a:gridCol w="1334273">
                  <a:extLst>
                    <a:ext uri="{9D8B030D-6E8A-4147-A177-3AD203B41FA5}">
                      <a16:colId xmlns:a16="http://schemas.microsoft.com/office/drawing/2014/main" val="4206500000"/>
                    </a:ext>
                  </a:extLst>
                </a:gridCol>
                <a:gridCol w="755635">
                  <a:extLst>
                    <a:ext uri="{9D8B030D-6E8A-4147-A177-3AD203B41FA5}">
                      <a16:colId xmlns:a16="http://schemas.microsoft.com/office/drawing/2014/main" val="3359425872"/>
                    </a:ext>
                  </a:extLst>
                </a:gridCol>
                <a:gridCol w="1027935">
                  <a:extLst>
                    <a:ext uri="{9D8B030D-6E8A-4147-A177-3AD203B41FA5}">
                      <a16:colId xmlns:a16="http://schemas.microsoft.com/office/drawing/2014/main" val="3092876694"/>
                    </a:ext>
                  </a:extLst>
                </a:gridCol>
                <a:gridCol w="1007512">
                  <a:extLst>
                    <a:ext uri="{9D8B030D-6E8A-4147-A177-3AD203B41FA5}">
                      <a16:colId xmlns:a16="http://schemas.microsoft.com/office/drawing/2014/main" val="2531787174"/>
                    </a:ext>
                  </a:extLst>
                </a:gridCol>
                <a:gridCol w="1130047">
                  <a:extLst>
                    <a:ext uri="{9D8B030D-6E8A-4147-A177-3AD203B41FA5}">
                      <a16:colId xmlns:a16="http://schemas.microsoft.com/office/drawing/2014/main" val="3705406632"/>
                    </a:ext>
                  </a:extLst>
                </a:gridCol>
                <a:gridCol w="1109625">
                  <a:extLst>
                    <a:ext uri="{9D8B030D-6E8A-4147-A177-3AD203B41FA5}">
                      <a16:colId xmlns:a16="http://schemas.microsoft.com/office/drawing/2014/main" val="3285791639"/>
                    </a:ext>
                  </a:extLst>
                </a:gridCol>
                <a:gridCol w="966668">
                  <a:extLst>
                    <a:ext uri="{9D8B030D-6E8A-4147-A177-3AD203B41FA5}">
                      <a16:colId xmlns:a16="http://schemas.microsoft.com/office/drawing/2014/main" val="550038472"/>
                    </a:ext>
                  </a:extLst>
                </a:gridCol>
                <a:gridCol w="1422539">
                  <a:extLst>
                    <a:ext uri="{9D8B030D-6E8A-4147-A177-3AD203B41FA5}">
                      <a16:colId xmlns:a16="http://schemas.microsoft.com/office/drawing/2014/main" val="504821030"/>
                    </a:ext>
                  </a:extLst>
                </a:gridCol>
                <a:gridCol w="1089424">
                  <a:extLst>
                    <a:ext uri="{9D8B030D-6E8A-4147-A177-3AD203B41FA5}">
                      <a16:colId xmlns:a16="http://schemas.microsoft.com/office/drawing/2014/main" val="3733219407"/>
                    </a:ext>
                  </a:extLst>
                </a:gridCol>
              </a:tblGrid>
              <a:tr h="341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일반블록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환경요소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배치 </a:t>
                      </a:r>
                      <a:endParaRPr lang="en-US" altLang="ko-KR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 배치 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7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40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10.8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52.25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4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7.7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21.65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706691"/>
                  </a:ext>
                </a:extLst>
              </a:tr>
              <a:tr h="305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47.5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48569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36E26A-0701-B7C8-13F6-472977860114}"/>
              </a:ext>
            </a:extLst>
          </p:cNvPr>
          <p:cNvGrpSpPr/>
          <p:nvPr/>
        </p:nvGrpSpPr>
        <p:grpSpPr>
          <a:xfrm>
            <a:off x="72421" y="3591968"/>
            <a:ext cx="11956905" cy="3116401"/>
            <a:chOff x="72421" y="3591968"/>
            <a:chExt cx="11956905" cy="31164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B32F571-EDFC-ACC9-6C6F-73381A866429}"/>
                </a:ext>
              </a:extLst>
            </p:cNvPr>
            <p:cNvGrpSpPr/>
            <p:nvPr/>
          </p:nvGrpSpPr>
          <p:grpSpPr>
            <a:xfrm>
              <a:off x="72421" y="3591968"/>
              <a:ext cx="5293437" cy="2747069"/>
              <a:chOff x="63077" y="2062210"/>
              <a:chExt cx="5293437" cy="274706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0FB75F-3930-90B0-95FA-8D3A8C089832}"/>
                  </a:ext>
                </a:extLst>
              </p:cNvPr>
              <p:cNvSpPr txBox="1"/>
              <p:nvPr/>
            </p:nvSpPr>
            <p:spPr>
              <a:xfrm>
                <a:off x="334325" y="2062210"/>
                <a:ext cx="1048685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비교 요소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14B16D-5834-9C77-2BCC-AA0156595103}"/>
                  </a:ext>
                </a:extLst>
              </p:cNvPr>
              <p:cNvSpPr txBox="1"/>
              <p:nvPr/>
            </p:nvSpPr>
            <p:spPr>
              <a:xfrm>
                <a:off x="63077" y="2376426"/>
                <a:ext cx="1954381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요소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80FC7A-C663-3CDB-A4DE-6EF6CE0640A2}"/>
                  </a:ext>
                </a:extLst>
              </p:cNvPr>
              <p:cNvSpPr txBox="1"/>
              <p:nvPr/>
            </p:nvSpPr>
            <p:spPr>
              <a:xfrm>
                <a:off x="63077" y="2659864"/>
                <a:ext cx="3778599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동물 석판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동물 석판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동물 석판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954EA7-49F1-8887-D810-85B568E597DD}"/>
                  </a:ext>
                </a:extLst>
              </p:cNvPr>
              <p:cNvSpPr txBox="1"/>
              <p:nvPr/>
            </p:nvSpPr>
            <p:spPr>
              <a:xfrm>
                <a:off x="63077" y="3312634"/>
                <a:ext cx="13949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51CF62-8613-C3A8-C286-A0FDDF929507}"/>
                  </a:ext>
                </a:extLst>
              </p:cNvPr>
              <p:cNvSpPr txBox="1"/>
              <p:nvPr/>
            </p:nvSpPr>
            <p:spPr>
              <a:xfrm>
                <a:off x="63077" y="3596072"/>
                <a:ext cx="529343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사과나무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사과나무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잡기돌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물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돌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C13129-F9D9-6AE1-AAE4-521BDDAE96AF}"/>
                  </a:ext>
                </a:extLst>
              </p:cNvPr>
              <p:cNvSpPr txBox="1"/>
              <p:nvPr/>
            </p:nvSpPr>
            <p:spPr>
              <a:xfrm>
                <a:off x="63077" y="4248842"/>
                <a:ext cx="153599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환경요소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C41623-F160-17B5-B6AD-B5E101534B49}"/>
                  </a:ext>
                </a:extLst>
              </p:cNvPr>
              <p:cNvSpPr txBox="1"/>
              <p:nvPr/>
            </p:nvSpPr>
            <p:spPr>
              <a:xfrm>
                <a:off x="63077" y="4532280"/>
                <a:ext cx="2483372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 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구멍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방해블록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08C0E4-7D4A-3058-AA46-515ED658912E}"/>
                </a:ext>
              </a:extLst>
            </p:cNvPr>
            <p:cNvGrpSpPr/>
            <p:nvPr/>
          </p:nvGrpSpPr>
          <p:grpSpPr>
            <a:xfrm>
              <a:off x="5642641" y="3591968"/>
              <a:ext cx="6386685" cy="3116401"/>
              <a:chOff x="63077" y="2062210"/>
              <a:chExt cx="6386685" cy="311640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E4789B-C141-6E73-F1F3-F2D02B7BED43}"/>
                  </a:ext>
                </a:extLst>
              </p:cNvPr>
              <p:cNvSpPr txBox="1"/>
              <p:nvPr/>
            </p:nvSpPr>
            <p:spPr>
              <a:xfrm>
                <a:off x="334325" y="2062210"/>
                <a:ext cx="1053494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비교 결과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F9CAD-0703-82BA-A14B-002EE4025CDA}"/>
                  </a:ext>
                </a:extLst>
              </p:cNvPr>
              <p:cNvSpPr txBox="1"/>
              <p:nvPr/>
            </p:nvSpPr>
            <p:spPr>
              <a:xfrm>
                <a:off x="63077" y="2376426"/>
                <a:ext cx="165141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18E198-6916-E4EC-C6CB-067E3AA5C029}"/>
                  </a:ext>
                </a:extLst>
              </p:cNvPr>
              <p:cNvSpPr txBox="1"/>
              <p:nvPr/>
            </p:nvSpPr>
            <p:spPr>
              <a:xfrm>
                <a:off x="63077" y="2659864"/>
                <a:ext cx="6386685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목표는 동일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하지만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요소의 다양성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으로는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목표의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는 스테이지 중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등과 석판 파괴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16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 차이 발생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이는 배치 난이도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점차 이상의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난이도 상승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발생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E64DFC-64CA-6CA4-5896-C8D5B7B1B547}"/>
                  </a:ext>
                </a:extLst>
              </p:cNvPr>
              <p:cNvSpPr txBox="1"/>
              <p:nvPr/>
            </p:nvSpPr>
            <p:spPr>
              <a:xfrm>
                <a:off x="63077" y="3312634"/>
                <a:ext cx="13949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A4DD88-E99D-BBD1-2B8B-C339B924EA4A}"/>
                  </a:ext>
                </a:extLst>
              </p:cNvPr>
              <p:cNvSpPr txBox="1"/>
              <p:nvPr/>
            </p:nvSpPr>
            <p:spPr>
              <a:xfrm>
                <a:off x="63077" y="3596072"/>
                <a:ext cx="4201791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다양성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은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장애물의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또한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20.5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점으로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기존 스테이지 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다양한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장애물을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더 어렵게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배치하였음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F6F7FA-EF39-CB29-8024-1D40AC9E9972}"/>
                  </a:ext>
                </a:extLst>
              </p:cNvPr>
              <p:cNvSpPr txBox="1"/>
              <p:nvPr/>
            </p:nvSpPr>
            <p:spPr>
              <a:xfrm>
                <a:off x="63077" y="4248842"/>
                <a:ext cx="928459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결론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54E0E9-2D2C-BEF8-17C2-5FC5C0F22A1F}"/>
                  </a:ext>
                </a:extLst>
              </p:cNvPr>
              <p:cNvSpPr txBox="1"/>
              <p:nvPr/>
            </p:nvSpPr>
            <p:spPr>
              <a:xfrm>
                <a:off x="63077" y="4532280"/>
                <a:ext cx="6149440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더 다양한 장애물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요소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를 사용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점수 합은 각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63.05 / 29.35 / 68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로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가장 어려움이 확인 가능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다른 스테이지에 비해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어려운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인 것을 확인 가능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D0B134-C3BD-017F-6B22-3A8AD14A85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C9C12-F34F-C20B-246C-D0B433E8F7B6}"/>
              </a:ext>
            </a:extLst>
          </p:cNvPr>
          <p:cNvGrpSpPr/>
          <p:nvPr/>
        </p:nvGrpSpPr>
        <p:grpSpPr>
          <a:xfrm>
            <a:off x="72421" y="925237"/>
            <a:ext cx="9310562" cy="775252"/>
            <a:chOff x="72421" y="925237"/>
            <a:chExt cx="9310562" cy="7752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812805-24FE-202C-0896-6DAB7E4CF5D7}"/>
                </a:ext>
              </a:extLst>
            </p:cNvPr>
            <p:cNvSpPr txBox="1"/>
            <p:nvPr/>
          </p:nvSpPr>
          <p:spPr>
            <a:xfrm>
              <a:off x="343669" y="925237"/>
              <a:ext cx="168668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 선택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10A213-03D0-C545-26CD-FC40408F4779}"/>
                </a:ext>
              </a:extLst>
            </p:cNvPr>
            <p:cNvSpPr txBox="1"/>
            <p:nvPr/>
          </p:nvSpPr>
          <p:spPr>
            <a:xfrm>
              <a:off x="72421" y="1238824"/>
              <a:ext cx="931056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- 232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스테이지는 분석 목표인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스테이지와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가지고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다른 레벨디자인 구성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가지고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비슷한 목표일 때 그 목표의 증감과 각종 요소들의 배치 비교를 통해 왜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스테이지보다 어려운지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확실하게 알 수 있기 때문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65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8386B-3294-4232-8AB0-59102C1E1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AA5CDB1-68B3-A8B0-0077-C3E1E3BABF6F}"/>
              </a:ext>
            </a:extLst>
          </p:cNvPr>
          <p:cNvSpPr txBox="1"/>
          <p:nvPr/>
        </p:nvSpPr>
        <p:spPr>
          <a:xfrm>
            <a:off x="-1" y="95249"/>
            <a:ext cx="30480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–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인사이트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CD170D5-9AD6-3FF3-CBAB-75196041995E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1051834-51B4-8567-D80C-BAB284C2258C}"/>
              </a:ext>
            </a:extLst>
          </p:cNvPr>
          <p:cNvGrpSpPr/>
          <p:nvPr/>
        </p:nvGrpSpPr>
        <p:grpSpPr>
          <a:xfrm>
            <a:off x="343669" y="1356983"/>
            <a:ext cx="8638950" cy="4144035"/>
            <a:chOff x="343669" y="1698582"/>
            <a:chExt cx="8638950" cy="414403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D74B678B-86E7-8AB1-039D-B330F452C5FD}"/>
                </a:ext>
              </a:extLst>
            </p:cNvPr>
            <p:cNvGrpSpPr/>
            <p:nvPr/>
          </p:nvGrpSpPr>
          <p:grpSpPr>
            <a:xfrm>
              <a:off x="343669" y="1698582"/>
              <a:ext cx="8638950" cy="2433426"/>
              <a:chOff x="343669" y="931047"/>
              <a:chExt cx="8638950" cy="243342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C4FCC7-1BEC-9997-4642-3C0C1A8D9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382" y="1240815"/>
                <a:ext cx="8496237" cy="21236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-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점진적 난이도 조정 방식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1~235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스테이지 분석을 통해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장애물 수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클리어 목표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이동횟수 등 주요 요소의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변화 흐름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의도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를 파악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난이도는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단순한 수치 증가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보다는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배치 위치나 환경 요소와의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조합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을 통해 조정된다는 점을 파악 가능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</a:b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장애물과 환경요소의 상호작용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장애물이 많아도 주변 환경이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단순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하면 난이도는 낮게 느껴지는 반면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협소한 공간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에 여러 요소가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중첩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될 경우 체감 난이도가 급격히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상승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이를 통해 장애물 설계 시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위치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와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주변 구성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의 중요성을 학습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클리어 목표의 난이도 조정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클리어 목표 수의 변화보다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배치된 위치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와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진행 경로상의 방해요소 여부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가 난이도를 크게 좌우함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같은 목표라도 방해요소 배치에 따라 플레이 난이도가 달라진다는 점을 인지</a:t>
                </a:r>
                <a:endParaRPr kumimoji="0" lang="ko-KR" altLang="ko-KR" sz="1200" i="0" u="none" strike="noStrike" cap="none" normalizeH="0" baseline="0" dirty="0">
                  <a:ln>
                    <a:noFill/>
                  </a:ln>
                  <a:solidFill>
                    <a:srgbClr val="6E6E6E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A57F71-FA0C-2281-1F5F-CA19F33D063F}"/>
                  </a:ext>
                </a:extLst>
              </p:cNvPr>
              <p:cNvSpPr txBox="1"/>
              <p:nvPr/>
            </p:nvSpPr>
            <p:spPr>
              <a:xfrm>
                <a:off x="343669" y="931047"/>
                <a:ext cx="61110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 내용 요약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9401178-ACA6-984A-6E2A-081613F72A01}"/>
                </a:ext>
              </a:extLst>
            </p:cNvPr>
            <p:cNvGrpSpPr/>
            <p:nvPr/>
          </p:nvGrpSpPr>
          <p:grpSpPr>
            <a:xfrm>
              <a:off x="343669" y="4142422"/>
              <a:ext cx="7417759" cy="1700195"/>
              <a:chOff x="343669" y="2127363"/>
              <a:chExt cx="7417759" cy="1700195"/>
            </a:xfrm>
          </p:grpSpPr>
          <p:sp>
            <p:nvSpPr>
              <p:cNvPr id="39" name="Rectangle 1">
                <a:extLst>
                  <a:ext uri="{FF2B5EF4-FFF2-40B4-BE49-F238E27FC236}">
                    <a16:creationId xmlns:a16="http://schemas.microsoft.com/office/drawing/2014/main" id="{2EB5B184-BDB0-D264-B524-1B3DC0596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4695" y="2442563"/>
                <a:ext cx="7266733" cy="1384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-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데이터 기반 사고를 바탕으로 성장 가능성 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개 스테이지의 변화 양상을 직접 분석해보며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숫자에 근거한 설계 판단력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에 대한 경험 획득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이런 분석 경험을 바탕으로 회사 내부의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레벨 설계 기준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을 빠르게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습득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하고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응용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할 준비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반복 가능한 분석 관점을 통한 팀 기여 의지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단일 스테이지보다 전체 흐름을 보며 </a:t>
                </a:r>
                <a:r>
                  <a:rPr lang="ko-KR" altLang="en-US" sz="1200" b="1" dirty="0" err="1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중장기적인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설계 흐름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을 이해하려는 의지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  →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향후 신규 콘텐츠 설계 시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데이터 기반의 피드백에 참여하고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실무자 분들의 리뷰를 통해 빠르게 개선하며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성장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rPr>
                  <a:t>의지</a:t>
                </a:r>
                <a:endParaRPr kumimoji="0" lang="ko-KR" altLang="ko-KR" sz="1200" b="1" i="0" u="none" strike="noStrike" cap="none" normalizeH="0" baseline="0" dirty="0">
                  <a:ln>
                    <a:noFill/>
                  </a:ln>
                  <a:solidFill>
                    <a:srgbClr val="FF7F50"/>
                  </a:solidFill>
                  <a:effectLst/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864AAD3-84C1-5A36-B6F1-2E22ABEE66A6}"/>
                  </a:ext>
                </a:extLst>
              </p:cNvPr>
              <p:cNvSpPr txBox="1"/>
              <p:nvPr/>
            </p:nvSpPr>
            <p:spPr>
              <a:xfrm>
                <a:off x="343669" y="2127363"/>
                <a:ext cx="611102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회사에 기여할 수 있는 방향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962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7293-4569-8AA7-839A-8FD94C84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CB05A8-1C61-858B-7F21-29690032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695668" y="4004516"/>
            <a:ext cx="6684552" cy="285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4EC9E-C0EF-9CBF-8DAD-D0FD54AB2D5A}"/>
              </a:ext>
            </a:extLst>
          </p:cNvPr>
          <p:cNvSpPr txBox="1"/>
          <p:nvPr/>
        </p:nvSpPr>
        <p:spPr>
          <a:xfrm>
            <a:off x="3089862" y="2019949"/>
            <a:ext cx="589616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THANK YOU!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73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614902-1ECA-5426-6765-0F93749B46B4}"/>
              </a:ext>
            </a:extLst>
          </p:cNvPr>
          <p:cNvGrpSpPr/>
          <p:nvPr/>
        </p:nvGrpSpPr>
        <p:grpSpPr>
          <a:xfrm>
            <a:off x="1873552" y="2277887"/>
            <a:ext cx="9099248" cy="2302226"/>
            <a:chOff x="1873552" y="2277887"/>
            <a:chExt cx="9099248" cy="23022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73552" y="2277887"/>
              <a:ext cx="2699417" cy="1332730"/>
              <a:chOff x="1826863" y="2553265"/>
              <a:chExt cx="2699417" cy="13327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70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68212" y="2277887"/>
              <a:ext cx="2699417" cy="2302226"/>
              <a:chOff x="4477293" y="2553265"/>
              <a:chExt cx="2699417" cy="23022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4810669" y="3183302"/>
                <a:ext cx="1741201" cy="167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이동횟수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일반블록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환경요소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47729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62872" y="2277887"/>
              <a:ext cx="3109928" cy="1979061"/>
              <a:chOff x="7816183" y="2553265"/>
              <a:chExt cx="3109928" cy="197906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2776552" cy="1349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비교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인사이트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962642" cy="581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9240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266048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Treenod(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</a:t>
            </a:r>
            <a:r>
              <a:rPr lang="ko-KR" altLang="en-US" sz="1200" b="1" noProof="0" dirty="0">
                <a:solidFill>
                  <a:srgbClr val="FF7F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접근성이 좋은 그래픽 스타일</a:t>
            </a:r>
            <a:r>
              <a:rPr lang="ko-KR" altLang="en-US" sz="1200" b="1" noProof="0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을 제공 </a:t>
            </a:r>
            <a:endParaRPr lang="en-US" altLang="ko-KR" sz="1200" b="1" noProof="0" dirty="0">
              <a:solidFill>
                <a:srgbClr val="6E6E6E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매치로 파괴되는 블록들을 통해 느낄 수 있는 타격감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2E0736-E8CE-12E0-1A94-48273896BD0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8669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89794E08-643F-5C4B-4409-8769004686B3}"/>
              </a:ext>
            </a:extLst>
          </p:cNvPr>
          <p:cNvSpPr txBox="1"/>
          <p:nvPr/>
        </p:nvSpPr>
        <p:spPr>
          <a:xfrm>
            <a:off x="4290811" y="3460858"/>
            <a:ext cx="36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1~235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 데이터를 이용한 분석 차트</a:t>
            </a:r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 (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이미지 하이퍼링크 첨부</a:t>
            </a:r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)</a:t>
            </a:r>
            <a:endParaRPr lang="ko-KR" altLang="en-US" sz="10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6563A26-E3CE-BF8B-78E2-77C050F8E8D2}"/>
              </a:ext>
            </a:extLst>
          </p:cNvPr>
          <p:cNvGrpSpPr/>
          <p:nvPr/>
        </p:nvGrpSpPr>
        <p:grpSpPr>
          <a:xfrm>
            <a:off x="1079852" y="3832916"/>
            <a:ext cx="4628348" cy="2605426"/>
            <a:chOff x="1083503" y="3832916"/>
            <a:chExt cx="4628348" cy="260542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0286824-3AF2-E685-324A-AD9AE1E0546B}"/>
                </a:ext>
              </a:extLst>
            </p:cNvPr>
            <p:cNvGrpSpPr/>
            <p:nvPr/>
          </p:nvGrpSpPr>
          <p:grpSpPr>
            <a:xfrm>
              <a:off x="1083503" y="5775510"/>
              <a:ext cx="4628348" cy="662832"/>
              <a:chOff x="1083503" y="5775510"/>
              <a:chExt cx="4628348" cy="6628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23A45A-C269-5A5E-9EC2-43EAAB3775B1}"/>
                  </a:ext>
                </a:extLst>
              </p:cNvPr>
              <p:cNvSpPr txBox="1"/>
              <p:nvPr/>
            </p:nvSpPr>
            <p:spPr>
              <a:xfrm>
                <a:off x="1083503" y="5775510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목적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9D35E-CCBC-4F5A-5D26-7ABDA10A777B}"/>
                  </a:ext>
                </a:extLst>
              </p:cNvPr>
              <p:cNvSpPr txBox="1"/>
              <p:nvPr/>
            </p:nvSpPr>
            <p:spPr>
              <a:xfrm>
                <a:off x="1143697" y="6161343"/>
                <a:ext cx="450796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 절차에 따라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논리적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으로 다른 스테이지보다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어렵게 느껴진 이유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찾기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78AA0DD-0A83-6836-C4EF-2A4215142CAA}"/>
                </a:ext>
              </a:extLst>
            </p:cNvPr>
            <p:cNvGrpSpPr/>
            <p:nvPr/>
          </p:nvGrpSpPr>
          <p:grpSpPr>
            <a:xfrm>
              <a:off x="1083503" y="4619547"/>
              <a:ext cx="4628348" cy="1041689"/>
              <a:chOff x="1083503" y="4711909"/>
              <a:chExt cx="4628348" cy="104168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292736-F276-61C0-6171-0C9C6E58E395}"/>
                  </a:ext>
                </a:extLst>
              </p:cNvPr>
              <p:cNvSpPr txBox="1"/>
              <p:nvPr/>
            </p:nvSpPr>
            <p:spPr>
              <a:xfrm>
                <a:off x="1083503" y="4711909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계기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49D3AA-5441-1904-9C71-B008513FAFB9}"/>
                  </a:ext>
                </a:extLst>
              </p:cNvPr>
              <p:cNvSpPr txBox="1"/>
              <p:nvPr/>
            </p:nvSpPr>
            <p:spPr>
              <a:xfrm>
                <a:off x="1162128" y="5107267"/>
                <a:ext cx="4471096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앞선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스테이지는 쉽게 클리어가 되었음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방해요소들의 배치와 종류가 앞선 스테이지보다 훨씬 많고 복잡하게 느낌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해당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스테이지를 거의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90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판 가까이 진행했는데 클리어가 어려웠음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FB372EA-4F4E-5B0D-72B3-C34515F9A649}"/>
                </a:ext>
              </a:extLst>
            </p:cNvPr>
            <p:cNvGrpSpPr/>
            <p:nvPr/>
          </p:nvGrpSpPr>
          <p:grpSpPr>
            <a:xfrm>
              <a:off x="1083503" y="3832916"/>
              <a:ext cx="4628348" cy="662832"/>
              <a:chOff x="1083503" y="3832916"/>
              <a:chExt cx="4628348" cy="6628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8FE0A6-2541-A388-B545-644DE1889461}"/>
                  </a:ext>
                </a:extLst>
              </p:cNvPr>
              <p:cNvSpPr txBox="1"/>
              <p:nvPr/>
            </p:nvSpPr>
            <p:spPr>
              <a:xfrm>
                <a:off x="1083503" y="3832916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스테이지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C0A9F7-B39F-FFDC-4F0A-6AD9E6E9969F}"/>
                  </a:ext>
                </a:extLst>
              </p:cNvPr>
              <p:cNvSpPr txBox="1"/>
              <p:nvPr/>
            </p:nvSpPr>
            <p:spPr>
              <a:xfrm>
                <a:off x="2864519" y="4218749"/>
                <a:ext cx="106631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2C33F5-AAA6-7393-BE9F-455ADADE1B78}"/>
              </a:ext>
            </a:extLst>
          </p:cNvPr>
          <p:cNvGrpSpPr/>
          <p:nvPr/>
        </p:nvGrpSpPr>
        <p:grpSpPr>
          <a:xfrm>
            <a:off x="6518988" y="3832916"/>
            <a:ext cx="4628348" cy="2626846"/>
            <a:chOff x="6522639" y="3832916"/>
            <a:chExt cx="4628348" cy="26268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9157DA-A0EE-84E3-6713-3FE498F8475A}"/>
                </a:ext>
              </a:extLst>
            </p:cNvPr>
            <p:cNvSpPr txBox="1"/>
            <p:nvPr/>
          </p:nvSpPr>
          <p:spPr>
            <a:xfrm>
              <a:off x="6522639" y="3832916"/>
              <a:ext cx="4628348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B3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절차</a:t>
              </a:r>
              <a:endParaRPr lang="en-US" altLang="ko-KR" sz="1400" spc="-150" dirty="0">
                <a:solidFill>
                  <a:srgbClr val="004B3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C830A77-176A-1DDE-16DE-B30080D7CCA5}"/>
                </a:ext>
              </a:extLst>
            </p:cNvPr>
            <p:cNvGrpSpPr/>
            <p:nvPr/>
          </p:nvGrpSpPr>
          <p:grpSpPr>
            <a:xfrm>
              <a:off x="7173900" y="4218749"/>
              <a:ext cx="3789939" cy="2241013"/>
              <a:chOff x="7173900" y="4218749"/>
              <a:chExt cx="3789939" cy="22410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D9D15A-EFC5-A195-D021-1E14B05389A7}"/>
                  </a:ext>
                </a:extLst>
              </p:cNvPr>
              <p:cNvSpPr txBox="1"/>
              <p:nvPr/>
            </p:nvSpPr>
            <p:spPr>
              <a:xfrm>
                <a:off x="7173900" y="4218749"/>
                <a:ext cx="345570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1. 1~235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구성요소 데이터 테이블 만들기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0D2E6A-7677-FADB-5802-4CE9034CA747}"/>
                  </a:ext>
                </a:extLst>
              </p:cNvPr>
              <p:cNvSpPr txBox="1"/>
              <p:nvPr/>
            </p:nvSpPr>
            <p:spPr>
              <a:xfrm>
                <a:off x="7173904" y="4546085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테이블을 이용한 데이터 차트 생성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BA5E97-A0B3-689F-612F-795EF8EF4F69}"/>
                  </a:ext>
                </a:extLst>
              </p:cNvPr>
              <p:cNvSpPr txBox="1"/>
              <p:nvPr/>
            </p:nvSpPr>
            <p:spPr>
              <a:xfrm>
                <a:off x="7173904" y="4873421"/>
                <a:ext cx="371426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차트를 통해 레벨디자인 요소 별 난이도 증가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22ED3A-CFD3-9FED-D96D-AD1AF760FF35}"/>
                  </a:ext>
                </a:extLst>
              </p:cNvPr>
              <p:cNvSpPr txBox="1"/>
              <p:nvPr/>
            </p:nvSpPr>
            <p:spPr>
              <a:xfrm>
                <a:off x="7173904" y="5200757"/>
                <a:ext cx="354962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4.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레벨디자인 요소의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난이도 조절 방식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의도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AB4868-09B6-A502-DD79-82BD63ADE549}"/>
                  </a:ext>
                </a:extLst>
              </p:cNvPr>
              <p:cNvSpPr txBox="1"/>
              <p:nvPr/>
            </p:nvSpPr>
            <p:spPr>
              <a:xfrm>
                <a:off x="7173904" y="5528093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0EE491-C270-D388-A3D2-EE67335CDB95}"/>
                  </a:ext>
                </a:extLst>
              </p:cNvPr>
              <p:cNvSpPr txBox="1"/>
              <p:nvPr/>
            </p:nvSpPr>
            <p:spPr>
              <a:xfrm>
                <a:off x="7173904" y="5855429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6.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배치 난이도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F35D55-20A7-15D2-0075-3737BED23154}"/>
                  </a:ext>
                </a:extLst>
              </p:cNvPr>
              <p:cNvSpPr txBox="1"/>
              <p:nvPr/>
            </p:nvSpPr>
            <p:spPr>
              <a:xfrm>
                <a:off x="7173903" y="6182763"/>
                <a:ext cx="37899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7. 232 / 233 /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스테이지의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4, 5, 6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번 항목 내용 비교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2DE45F5-DE00-AA62-94E6-42F806CE6C2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DE8FBA81-B223-A1E6-EA2B-4A1A9DCB4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55" y="563909"/>
            <a:ext cx="11267090" cy="28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2349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이동횟수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5137945" cy="960547"/>
            <a:chOff x="670560" y="1824834"/>
            <a:chExt cx="5137945" cy="9605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이동횟수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9050"/>
              <a:ext cx="513794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5~10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난이도 조정이 가장 역동적으로 발생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11~16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방해요소는 점차 다양해지지만 이동횟수는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되어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고난이도 챕터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설계되어 보임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852092"/>
            <a:ext cx="4431021" cy="777614"/>
            <a:chOff x="660832" y="3010102"/>
            <a:chExt cx="4431021" cy="7776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26051"/>
              <a:ext cx="443102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방해요소로 구성된 차후 스테이지의 이동횟수를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새로운 방해요소 등장에 대한 적응을 위한 이동횟수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787333"/>
            <a:ext cx="5295039" cy="1886962"/>
            <a:chOff x="660832" y="3010102"/>
            <a:chExt cx="5295039" cy="188696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327404"/>
              <a:ext cx="5295039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 증가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인한 난이도 상승에서 그 난이도를 조절하기 위한 수단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유사한 스테이지에서의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횟수변화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인한 난이도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적은 횟수로 클리어 못 하면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인게임아이템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사용하게 유도하는 맵 제작 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클리어를 위해 이동횟수를 어떻게 사용할지 고민하는 전략적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게임 요소 중 클리어를 위해 무엇을 우선시 할지 고민하는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1051" name="Picture 5">
            <a:extLst>
              <a:ext uri="{FF2B5EF4-FFF2-40B4-BE49-F238E27FC236}">
                <a16:creationId xmlns:a16="http://schemas.microsoft.com/office/drawing/2014/main" id="{B18DB1FA-A9EC-7EA5-FC8E-50AC955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7" y="2741205"/>
            <a:ext cx="5613508" cy="34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EA4262-253B-901F-D4A0-1760F5770FD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1">
            <a:extLst>
              <a:ext uri="{FF2B5EF4-FFF2-40B4-BE49-F238E27FC236}">
                <a16:creationId xmlns:a16="http://schemas.microsoft.com/office/drawing/2014/main" id="{D0305DB4-BBB4-1508-E14B-1FF2825F9A2B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평균 이동횟수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2406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05B8D09D-CC43-4966-59DB-9AF6DC16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72" y="2731547"/>
            <a:ext cx="5618798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FE542106-7FC5-D7E8-F300-0EC73172235A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클리어 목표  합계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5323893" cy="957048"/>
            <a:chOff x="670560" y="1824834"/>
            <a:chExt cx="5323893" cy="9570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5311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551"/>
              <a:ext cx="532389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- 1~4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메커니즘에 적응하는 구간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급증으로 빠른 콘텐츠 소개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- 5~12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평탄화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감소로 안정적인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학습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&amp;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숙련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구간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- 13~16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다시 복합 목표 증가로 고난이도 구간 진입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4753" y="2852461"/>
            <a:ext cx="3765774" cy="963582"/>
            <a:chOff x="654526" y="3010102"/>
            <a:chExt cx="3765774" cy="9635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54526" y="3327353"/>
              <a:ext cx="376577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등장의 조건을 걸어 점진적으로 등장하는 목표 배치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조합의 다양성을 늘리기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601059" y="3984343"/>
            <a:ext cx="4822154" cy="2067004"/>
            <a:chOff x="660832" y="3010102"/>
            <a:chExt cx="482215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482215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플레이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방식의 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통해 지속적 플레이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목표 조합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통한 새로운 스테이지 제작 용이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또는 등장에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조건이 있는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통해 변수 창출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유료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아이템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의도적으로 사용하도록 유도하는 디자인 가능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FC49CC-BF5A-995D-EE6D-C9096FC8C99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3C7004-D46C-46CD-9CC1-3DB9075A6F2A}"/>
              </a:ext>
            </a:extLst>
          </p:cNvPr>
          <p:cNvCxnSpPr>
            <a:cxnSpLocks/>
          </p:cNvCxnSpPr>
          <p:nvPr/>
        </p:nvCxnSpPr>
        <p:spPr>
          <a:xfrm>
            <a:off x="7277363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861143-5DBE-FAB1-D1EC-A918CF90837C}"/>
              </a:ext>
            </a:extLst>
          </p:cNvPr>
          <p:cNvCxnSpPr>
            <a:cxnSpLocks/>
          </p:cNvCxnSpPr>
          <p:nvPr/>
        </p:nvCxnSpPr>
        <p:spPr>
          <a:xfrm>
            <a:off x="9846299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2641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31512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BFED97B-F657-801A-B6F1-65ADA5EF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21" y="2737407"/>
            <a:ext cx="5618799" cy="34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4143DA1-AEEE-0C4C-BBFC-4FC6B19104B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일반블록 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8831" y="1730101"/>
            <a:ext cx="4722768" cy="1324258"/>
            <a:chOff x="670560" y="1824834"/>
            <a:chExt cx="4722768" cy="13242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3429"/>
              <a:ext cx="4722768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일반블록은 최소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개에서 최대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 배치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챕터가 진행될수록 평균값이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 근사하게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개인 스테이지의 빈도가 늘고 있음을 알 수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- 9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 플레이 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챕터는 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10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종류의 방해요소가 등장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급격한 요소 증가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일반블록의 종류를 줄여 난이도 조절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3216472"/>
            <a:ext cx="3765774" cy="590770"/>
            <a:chOff x="660832" y="3010102"/>
            <a:chExt cx="3765774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76577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968264"/>
            <a:ext cx="4689104" cy="2432295"/>
            <a:chOff x="660832" y="3010102"/>
            <a:chExt cx="4689104" cy="243229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18739"/>
              <a:ext cx="4689104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비슷한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스테이지의 난이도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특수 아이템의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사용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생성 난이도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쉽도록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101188-FFB3-33A4-73E1-F10DDCFA579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27495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82530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45585" cy="960414"/>
            <a:chOff x="670560" y="1824834"/>
            <a:chExt cx="4945585" cy="96041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8917"/>
              <a:ext cx="494558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- 2,4,6,9,13,16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챕터는 평균값이 크게 증가했다가 하락함이 관찰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상승 구간에서는 이전에 등장한 환경요소를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복합적으로 사용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함을 의미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하강 구간에서는 새로운 클리어 목표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장애물과의 조합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적응과정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거침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F1813C8B-DC64-B3BC-A689-A374CAC3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6" y="2734528"/>
            <a:ext cx="5618799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4B34EE12-9759-153D-EC97-5C8E6C531E8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환경요소개수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609462" y="2848307"/>
            <a:ext cx="4115229" cy="1140131"/>
            <a:chOff x="670560" y="3010102"/>
            <a:chExt cx="4115229" cy="11401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70560" y="3319236"/>
              <a:ext cx="411522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땅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 등을 이용해 조작 가능한 구역을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열쇠 등을 이용해 진행방향을 유도하기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사과를 이용해 이동횟수를 충전시켜 난이도 감소시키기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각기 목적이 다른 요소의 조합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4152704"/>
            <a:ext cx="4859022" cy="2067042"/>
            <a:chOff x="660832" y="3010102"/>
            <a:chExt cx="4859022" cy="206704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22818"/>
              <a:ext cx="4859022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조작 구역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통해 특정 특수 아이템 생성 및 사용을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 구역을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분할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시켜 특정 구간의 블록 파괴의 난이도 상승을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 요소를 이용해 이동횟수 레벨디자인 설계의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맵 확장이 아닌 새로운 구역으로 이동하며 맵을 개척하는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7B378D-D27A-F414-2242-0F099FCD867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AA57B3-44E6-30AF-0C2D-083067906200}"/>
              </a:ext>
            </a:extLst>
          </p:cNvPr>
          <p:cNvGrpSpPr/>
          <p:nvPr/>
        </p:nvGrpSpPr>
        <p:grpSpPr>
          <a:xfrm>
            <a:off x="6022066" y="1855971"/>
            <a:ext cx="4876898" cy="514021"/>
            <a:chOff x="5722571" y="1855971"/>
            <a:chExt cx="487689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81" y="1855971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349" y="1860906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098" y="1863494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387" y="1865376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812" y="1865544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101" y="1865097"/>
              <a:ext cx="485843" cy="50489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3A32FF-FBEB-A6CA-3261-41046808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571" y="1863493"/>
              <a:ext cx="542661" cy="496477"/>
            </a:xfrm>
            <a:prstGeom prst="rect">
              <a:avLst/>
            </a:prstGeom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6F5EC1-D81E-D44C-A2FF-0D30F7D26115}"/>
              </a:ext>
            </a:extLst>
          </p:cNvPr>
          <p:cNvCxnSpPr>
            <a:cxnSpLocks/>
          </p:cNvCxnSpPr>
          <p:nvPr/>
        </p:nvCxnSpPr>
        <p:spPr>
          <a:xfrm>
            <a:off x="6743042" y="410749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F1EA6FF-6BB9-2770-C17C-6E97B8CF069F}"/>
              </a:ext>
            </a:extLst>
          </p:cNvPr>
          <p:cNvCxnSpPr>
            <a:cxnSpLocks/>
          </p:cNvCxnSpPr>
          <p:nvPr/>
        </p:nvCxnSpPr>
        <p:spPr>
          <a:xfrm>
            <a:off x="6117723" y="475072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3FA2884-4109-2DB5-21F0-EA07FC00C362}"/>
              </a:ext>
            </a:extLst>
          </p:cNvPr>
          <p:cNvCxnSpPr>
            <a:cxnSpLocks/>
          </p:cNvCxnSpPr>
          <p:nvPr/>
        </p:nvCxnSpPr>
        <p:spPr>
          <a:xfrm>
            <a:off x="7375770" y="468766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048F201-C6B0-1E9B-83E6-C8BC0C9C78B8}"/>
              </a:ext>
            </a:extLst>
          </p:cNvPr>
          <p:cNvCxnSpPr>
            <a:cxnSpLocks/>
          </p:cNvCxnSpPr>
          <p:nvPr/>
        </p:nvCxnSpPr>
        <p:spPr>
          <a:xfrm>
            <a:off x="8327593" y="4284070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2C9308-A7A2-3156-B5CA-1124CA995520}"/>
              </a:ext>
            </a:extLst>
          </p:cNvPr>
          <p:cNvCxnSpPr>
            <a:cxnSpLocks/>
          </p:cNvCxnSpPr>
          <p:nvPr/>
        </p:nvCxnSpPr>
        <p:spPr>
          <a:xfrm>
            <a:off x="9615902" y="4180501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5511B49-A5DC-5521-1A4E-4A33199A4144}"/>
              </a:ext>
            </a:extLst>
          </p:cNvPr>
          <p:cNvCxnSpPr>
            <a:cxnSpLocks/>
          </p:cNvCxnSpPr>
          <p:nvPr/>
        </p:nvCxnSpPr>
        <p:spPr>
          <a:xfrm>
            <a:off x="10516567" y="351578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BF5524AB-0E23-D894-EE46-59DC414A2561}"/>
              </a:ext>
            </a:extLst>
          </p:cNvPr>
          <p:cNvSpPr/>
          <p:nvPr/>
        </p:nvSpPr>
        <p:spPr>
          <a:xfrm>
            <a:off x="632190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DC4BE6-ED01-E59E-934C-8F67E4991672}"/>
              </a:ext>
            </a:extLst>
          </p:cNvPr>
          <p:cNvSpPr/>
          <p:nvPr/>
        </p:nvSpPr>
        <p:spPr>
          <a:xfrm>
            <a:off x="695517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E815869-5010-9189-8E63-C95350E8A87E}"/>
              </a:ext>
            </a:extLst>
          </p:cNvPr>
          <p:cNvSpPr/>
          <p:nvPr/>
        </p:nvSpPr>
        <p:spPr>
          <a:xfrm>
            <a:off x="7587900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FB91719-4F9E-FD42-9F69-6D69EFE45D06}"/>
              </a:ext>
            </a:extLst>
          </p:cNvPr>
          <p:cNvSpPr/>
          <p:nvPr/>
        </p:nvSpPr>
        <p:spPr>
          <a:xfrm>
            <a:off x="8552335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9F747AD-F80D-4324-F849-5E9F7F1125FA}"/>
              </a:ext>
            </a:extLst>
          </p:cNvPr>
          <p:cNvSpPr/>
          <p:nvPr/>
        </p:nvSpPr>
        <p:spPr>
          <a:xfrm>
            <a:off x="9822939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9FC719-06EB-AA28-4F1F-0D33626E6B32}"/>
              </a:ext>
            </a:extLst>
          </p:cNvPr>
          <p:cNvSpPr/>
          <p:nvPr/>
        </p:nvSpPr>
        <p:spPr>
          <a:xfrm>
            <a:off x="10778571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24574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4371710" cy="1142751"/>
            <a:chOff x="670560" y="1824834"/>
            <a:chExt cx="4371710" cy="11427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17692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6588"/>
              <a:ext cx="437171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장애물 개수 증감의 통계 파악이 안됨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등장 시기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챕터 간 증감은 통계 파악이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개수가 증가함은 장애물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조합의 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이뤄진다는 뜻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조합의 다양화는 곧 난이도가 상승함으로 이어짐을 알 수 있음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3032544"/>
            <a:ext cx="4600940" cy="1143454"/>
            <a:chOff x="660832" y="3010102"/>
            <a:chExt cx="4600940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60094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파괴횟수를 늘려 이동횟수를 소모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4334456"/>
            <a:ext cx="4955203" cy="2257298"/>
            <a:chOff x="660832" y="3010102"/>
            <a:chExt cx="4955203" cy="22572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8408"/>
              <a:ext cx="4955203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환경요소로 설계된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진행방향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같은 형식의 스테이지에 장애물을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해 새로운 플레이 경험 제시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통해 특정 아이템을 제작하도록 유도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F08FC85-E6D3-76E4-E1F4-BA5A8E3EB63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9E8180-A574-5E0E-0D49-17FDD3B20A5A}"/>
              </a:ext>
            </a:extLst>
          </p:cNvPr>
          <p:cNvGrpSpPr/>
          <p:nvPr/>
        </p:nvGrpSpPr>
        <p:grpSpPr>
          <a:xfrm>
            <a:off x="6209218" y="1878866"/>
            <a:ext cx="4502219" cy="498613"/>
            <a:chOff x="5341538" y="1878866"/>
            <a:chExt cx="4502219" cy="49861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56" y="1883933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633" y="1881836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286" y="1879488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72" y="1879690"/>
              <a:ext cx="473891" cy="4975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39422D2-D301-6F00-2FAD-10B0DB292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088" y="1878866"/>
              <a:ext cx="425369" cy="49626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E26F18C-9E71-6EF7-0701-563C9BF14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524" y="1878866"/>
              <a:ext cx="478695" cy="48910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FCD1D8-46CF-728F-6B40-91F8694F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538" y="1888392"/>
              <a:ext cx="476382" cy="48673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AC8405B-A2C3-F92B-BEA6-D505E4BD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3987" y="1883020"/>
              <a:ext cx="529034" cy="48494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0327AD-AA41-DDA0-DB4F-370095749D3A}"/>
              </a:ext>
            </a:extLst>
          </p:cNvPr>
          <p:cNvGrpSpPr/>
          <p:nvPr/>
        </p:nvGrpSpPr>
        <p:grpSpPr>
          <a:xfrm>
            <a:off x="5656307" y="2734857"/>
            <a:ext cx="5618797" cy="3723547"/>
            <a:chOff x="5656307" y="2734857"/>
            <a:chExt cx="5618797" cy="372354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1313C86-7A47-AF96-40F8-0D5FA74B1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307" y="2734857"/>
              <a:ext cx="5618797" cy="3469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20B14A32-4126-B09B-F339-B4D1CD993624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1~16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챕터 별 평균 장애물 증감 분석차트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CCD999-351A-BAB5-2576-35EBE6A1C1E9}"/>
              </a:ext>
            </a:extLst>
          </p:cNvPr>
          <p:cNvGrpSpPr/>
          <p:nvPr/>
        </p:nvGrpSpPr>
        <p:grpSpPr>
          <a:xfrm>
            <a:off x="6051500" y="3884720"/>
            <a:ext cx="5365424" cy="2011619"/>
            <a:chOff x="6051500" y="3884720"/>
            <a:chExt cx="5365424" cy="2011619"/>
          </a:xfrm>
        </p:grpSpPr>
        <p:sp>
          <p:nvSpPr>
            <p:cNvPr id="5155" name="타원 5154">
              <a:extLst>
                <a:ext uri="{FF2B5EF4-FFF2-40B4-BE49-F238E27FC236}">
                  <a16:creationId xmlns:a16="http://schemas.microsoft.com/office/drawing/2014/main" id="{14F79EB3-67C2-5E0C-A363-F7AD9F93487F}"/>
                </a:ext>
              </a:extLst>
            </p:cNvPr>
            <p:cNvSpPr/>
            <p:nvPr/>
          </p:nvSpPr>
          <p:spPr>
            <a:xfrm>
              <a:off x="7022201" y="5010415"/>
              <a:ext cx="174798" cy="174798"/>
            </a:xfrm>
            <a:prstGeom prst="ellipse">
              <a:avLst/>
            </a:prstGeom>
            <a:noFill/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6" name="타원 5155">
              <a:extLst>
                <a:ext uri="{FF2B5EF4-FFF2-40B4-BE49-F238E27FC236}">
                  <a16:creationId xmlns:a16="http://schemas.microsoft.com/office/drawing/2014/main" id="{AB335C83-1ED7-945E-308C-1A7359D18DB1}"/>
                </a:ext>
              </a:extLst>
            </p:cNvPr>
            <p:cNvSpPr/>
            <p:nvPr/>
          </p:nvSpPr>
          <p:spPr>
            <a:xfrm>
              <a:off x="6096000" y="567704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7" name="타원 5156">
              <a:extLst>
                <a:ext uri="{FF2B5EF4-FFF2-40B4-BE49-F238E27FC236}">
                  <a16:creationId xmlns:a16="http://schemas.microsoft.com/office/drawing/2014/main" id="{74BDD7AE-9216-7CE6-2AD4-3C48E5AD4665}"/>
                </a:ext>
              </a:extLst>
            </p:cNvPr>
            <p:cNvSpPr/>
            <p:nvPr/>
          </p:nvSpPr>
          <p:spPr>
            <a:xfrm>
              <a:off x="6383825" y="523756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8" name="타원 5157">
              <a:extLst>
                <a:ext uri="{FF2B5EF4-FFF2-40B4-BE49-F238E27FC236}">
                  <a16:creationId xmlns:a16="http://schemas.microsoft.com/office/drawing/2014/main" id="{4C3F6EF0-F042-58C4-BC8A-37430303B8DA}"/>
                </a:ext>
              </a:extLst>
            </p:cNvPr>
            <p:cNvSpPr/>
            <p:nvPr/>
          </p:nvSpPr>
          <p:spPr>
            <a:xfrm>
              <a:off x="6685600" y="5010415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59" name="타원 5158">
              <a:extLst>
                <a:ext uri="{FF2B5EF4-FFF2-40B4-BE49-F238E27FC236}">
                  <a16:creationId xmlns:a16="http://schemas.microsoft.com/office/drawing/2014/main" id="{00B69A4E-0D20-56A4-FE52-4B49C8B41D72}"/>
                </a:ext>
              </a:extLst>
            </p:cNvPr>
            <p:cNvSpPr/>
            <p:nvPr/>
          </p:nvSpPr>
          <p:spPr>
            <a:xfrm>
              <a:off x="7355935" y="438200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0" name="타원 5159">
              <a:extLst>
                <a:ext uri="{FF2B5EF4-FFF2-40B4-BE49-F238E27FC236}">
                  <a16:creationId xmlns:a16="http://schemas.microsoft.com/office/drawing/2014/main" id="{B518259B-5C57-4BD4-9133-07B842C5CDD7}"/>
                </a:ext>
              </a:extLst>
            </p:cNvPr>
            <p:cNvSpPr/>
            <p:nvPr/>
          </p:nvSpPr>
          <p:spPr>
            <a:xfrm>
              <a:off x="7986366" y="4472575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2" name="타원 5161">
              <a:extLst>
                <a:ext uri="{FF2B5EF4-FFF2-40B4-BE49-F238E27FC236}">
                  <a16:creationId xmlns:a16="http://schemas.microsoft.com/office/drawing/2014/main" id="{AAA77468-F2D9-8151-CC0A-AC5B473ECAF4}"/>
                </a:ext>
              </a:extLst>
            </p:cNvPr>
            <p:cNvSpPr/>
            <p:nvPr/>
          </p:nvSpPr>
          <p:spPr>
            <a:xfrm>
              <a:off x="9256579" y="4269829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3" name="타원 5162">
              <a:extLst>
                <a:ext uri="{FF2B5EF4-FFF2-40B4-BE49-F238E27FC236}">
                  <a16:creationId xmlns:a16="http://schemas.microsoft.com/office/drawing/2014/main" id="{FCA4ADAA-4207-6274-1F46-7F2ED2B17F6B}"/>
                </a:ext>
              </a:extLst>
            </p:cNvPr>
            <p:cNvSpPr/>
            <p:nvPr/>
          </p:nvSpPr>
          <p:spPr>
            <a:xfrm>
              <a:off x="9889839" y="4469400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5" name="타원 5164">
              <a:extLst>
                <a:ext uri="{FF2B5EF4-FFF2-40B4-BE49-F238E27FC236}">
                  <a16:creationId xmlns:a16="http://schemas.microsoft.com/office/drawing/2014/main" id="{F2C9C4D6-CECC-E8B7-28E4-F7640C4E87DB}"/>
                </a:ext>
              </a:extLst>
            </p:cNvPr>
            <p:cNvSpPr/>
            <p:nvPr/>
          </p:nvSpPr>
          <p:spPr>
            <a:xfrm>
              <a:off x="10540684" y="4312738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6" name="타원 5165">
              <a:extLst>
                <a:ext uri="{FF2B5EF4-FFF2-40B4-BE49-F238E27FC236}">
                  <a16:creationId xmlns:a16="http://schemas.microsoft.com/office/drawing/2014/main" id="{94A008FE-ED1B-446C-9F49-3CE704C5C99F}"/>
                </a:ext>
              </a:extLst>
            </p:cNvPr>
            <p:cNvSpPr/>
            <p:nvPr/>
          </p:nvSpPr>
          <p:spPr>
            <a:xfrm>
              <a:off x="8626148" y="4442997"/>
              <a:ext cx="174798" cy="174798"/>
            </a:xfrm>
            <a:prstGeom prst="ellipse">
              <a:avLst/>
            </a:prstGeom>
            <a:solidFill>
              <a:srgbClr val="FF6B6B"/>
            </a:solidFill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67" name="타원 5166">
              <a:extLst>
                <a:ext uri="{FF2B5EF4-FFF2-40B4-BE49-F238E27FC236}">
                  <a16:creationId xmlns:a16="http://schemas.microsoft.com/office/drawing/2014/main" id="{0D634772-69EF-0E58-4CE6-3ED6F39D5C4A}"/>
                </a:ext>
              </a:extLst>
            </p:cNvPr>
            <p:cNvSpPr/>
            <p:nvPr/>
          </p:nvSpPr>
          <p:spPr>
            <a:xfrm>
              <a:off x="10230077" y="3929220"/>
              <a:ext cx="174798" cy="174798"/>
            </a:xfrm>
            <a:prstGeom prst="ellipse">
              <a:avLst/>
            </a:prstGeom>
            <a:solidFill>
              <a:srgbClr val="FF6B6B"/>
            </a:solidFill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76" name="타원 5175">
              <a:extLst>
                <a:ext uri="{FF2B5EF4-FFF2-40B4-BE49-F238E27FC236}">
                  <a16:creationId xmlns:a16="http://schemas.microsoft.com/office/drawing/2014/main" id="{720D3BC5-F93C-B61B-9912-29008A39DCB5}"/>
                </a:ext>
              </a:extLst>
            </p:cNvPr>
            <p:cNvSpPr/>
            <p:nvPr/>
          </p:nvSpPr>
          <p:spPr>
            <a:xfrm>
              <a:off x="8945229" y="4255499"/>
              <a:ext cx="174798" cy="174798"/>
            </a:xfrm>
            <a:prstGeom prst="ellipse">
              <a:avLst/>
            </a:prstGeom>
            <a:noFill/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80" name="타원 5179">
              <a:extLst>
                <a:ext uri="{FF2B5EF4-FFF2-40B4-BE49-F238E27FC236}">
                  <a16:creationId xmlns:a16="http://schemas.microsoft.com/office/drawing/2014/main" id="{1F633EB0-C82D-2203-E0C5-D162F899E2CF}"/>
                </a:ext>
              </a:extLst>
            </p:cNvPr>
            <p:cNvSpPr/>
            <p:nvPr/>
          </p:nvSpPr>
          <p:spPr>
            <a:xfrm>
              <a:off x="6051500" y="5632541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079" name="그룹 3078">
              <a:extLst>
                <a:ext uri="{FF2B5EF4-FFF2-40B4-BE49-F238E27FC236}">
                  <a16:creationId xmlns:a16="http://schemas.microsoft.com/office/drawing/2014/main" id="{61D2631B-659C-E401-C08C-9D0307FC0585}"/>
                </a:ext>
              </a:extLst>
            </p:cNvPr>
            <p:cNvGrpSpPr/>
            <p:nvPr/>
          </p:nvGrpSpPr>
          <p:grpSpPr>
            <a:xfrm>
              <a:off x="10005949" y="4786646"/>
              <a:ext cx="1410975" cy="1053504"/>
              <a:chOff x="6102426" y="3078962"/>
              <a:chExt cx="1410975" cy="1053504"/>
            </a:xfrm>
          </p:grpSpPr>
          <p:grpSp>
            <p:nvGrpSpPr>
              <p:cNvPr id="5175" name="그룹 5174">
                <a:extLst>
                  <a:ext uri="{FF2B5EF4-FFF2-40B4-BE49-F238E27FC236}">
                    <a16:creationId xmlns:a16="http://schemas.microsoft.com/office/drawing/2014/main" id="{A4825681-1BAC-CFE1-2E9A-93B20FD40D6C}"/>
                  </a:ext>
                </a:extLst>
              </p:cNvPr>
              <p:cNvGrpSpPr/>
              <p:nvPr/>
            </p:nvGrpSpPr>
            <p:grpSpPr>
              <a:xfrm>
                <a:off x="6146926" y="3078962"/>
                <a:ext cx="1366475" cy="215444"/>
                <a:chOff x="9903442" y="2827680"/>
                <a:chExt cx="1366475" cy="215444"/>
              </a:xfrm>
            </p:grpSpPr>
            <p:sp>
              <p:nvSpPr>
                <p:cNvPr id="5168" name="타원 5167">
                  <a:extLst>
                    <a:ext uri="{FF2B5EF4-FFF2-40B4-BE49-F238E27FC236}">
                      <a16:creationId xmlns:a16="http://schemas.microsoft.com/office/drawing/2014/main" id="{2EBE6C5D-933C-A4DA-6D87-5C4B1D718D8C}"/>
                    </a:ext>
                  </a:extLst>
                </p:cNvPr>
                <p:cNvSpPr/>
                <p:nvPr/>
              </p:nvSpPr>
              <p:spPr>
                <a:xfrm>
                  <a:off x="9903442" y="2848003"/>
                  <a:ext cx="174798" cy="174798"/>
                </a:xfrm>
                <a:prstGeom prst="ellipse">
                  <a:avLst/>
                </a:prstGeom>
                <a:solidFill>
                  <a:srgbClr val="FF6B6B"/>
                </a:solidFill>
                <a:ln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70" name="TextBox 1">
                  <a:extLst>
                    <a:ext uri="{FF2B5EF4-FFF2-40B4-BE49-F238E27FC236}">
                      <a16:creationId xmlns:a16="http://schemas.microsoft.com/office/drawing/2014/main" id="{E8D93F09-D5CB-D82A-1805-F2AD030202C4}"/>
                    </a:ext>
                  </a:extLst>
                </p:cNvPr>
                <p:cNvSpPr txBox="1"/>
                <p:nvPr/>
              </p:nvSpPr>
              <p:spPr>
                <a:xfrm>
                  <a:off x="10083427" y="2827680"/>
                  <a:ext cx="118649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 첫 등장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</p:grpSp>
          <p:grpSp>
            <p:nvGrpSpPr>
              <p:cNvPr id="5174" name="그룹 5173">
                <a:extLst>
                  <a:ext uri="{FF2B5EF4-FFF2-40B4-BE49-F238E27FC236}">
                    <a16:creationId xmlns:a16="http://schemas.microsoft.com/office/drawing/2014/main" id="{0EFCD92E-BCFB-C003-AEFF-2B10CD2BF5AF}"/>
                  </a:ext>
                </a:extLst>
              </p:cNvPr>
              <p:cNvGrpSpPr/>
              <p:nvPr/>
            </p:nvGrpSpPr>
            <p:grpSpPr>
              <a:xfrm>
                <a:off x="6146926" y="3377264"/>
                <a:ext cx="1366475" cy="338554"/>
                <a:chOff x="9903442" y="3113635"/>
                <a:chExt cx="1366475" cy="338554"/>
              </a:xfrm>
            </p:grpSpPr>
            <p:sp>
              <p:nvSpPr>
                <p:cNvPr id="5169" name="타원 5168">
                  <a:extLst>
                    <a:ext uri="{FF2B5EF4-FFF2-40B4-BE49-F238E27FC236}">
                      <a16:creationId xmlns:a16="http://schemas.microsoft.com/office/drawing/2014/main" id="{B8DEE77B-414F-C564-9964-E902AA6CED63}"/>
                    </a:ext>
                  </a:extLst>
                </p:cNvPr>
                <p:cNvSpPr/>
                <p:nvPr/>
              </p:nvSpPr>
              <p:spPr>
                <a:xfrm>
                  <a:off x="9903442" y="3195513"/>
                  <a:ext cx="174798" cy="174798"/>
                </a:xfrm>
                <a:prstGeom prst="ellipse">
                  <a:avLst/>
                </a:prstGeom>
                <a:noFill/>
                <a:ln w="57150">
                  <a:solidFill>
                    <a:srgbClr val="F4B4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71" name="TextBox 1">
                  <a:extLst>
                    <a:ext uri="{FF2B5EF4-FFF2-40B4-BE49-F238E27FC236}">
                      <a16:creationId xmlns:a16="http://schemas.microsoft.com/office/drawing/2014/main" id="{DBCE421D-1728-81B8-5358-162BAC2D2EAF}"/>
                    </a:ext>
                  </a:extLst>
                </p:cNvPr>
                <p:cNvSpPr txBox="1"/>
                <p:nvPr/>
              </p:nvSpPr>
              <p:spPr>
                <a:xfrm>
                  <a:off x="10083427" y="3113635"/>
                  <a:ext cx="1186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이전 챕터에서 등장한 </a:t>
                  </a:r>
                  <a:br>
                    <a:rPr lang="en-US" altLang="ko-KR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</a:br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장애물이 발전된 경우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</p:grpSp>
          <p:grpSp>
            <p:nvGrpSpPr>
              <p:cNvPr id="5182" name="그룹 5181">
                <a:extLst>
                  <a:ext uri="{FF2B5EF4-FFF2-40B4-BE49-F238E27FC236}">
                    <a16:creationId xmlns:a16="http://schemas.microsoft.com/office/drawing/2014/main" id="{2A36E8AC-B221-1988-A9C8-1ADDA20B298D}"/>
                  </a:ext>
                </a:extLst>
              </p:cNvPr>
              <p:cNvGrpSpPr/>
              <p:nvPr/>
            </p:nvGrpSpPr>
            <p:grpSpPr>
              <a:xfrm>
                <a:off x="6102426" y="3793912"/>
                <a:ext cx="1410975" cy="338554"/>
                <a:chOff x="9773352" y="3489898"/>
                <a:chExt cx="1410975" cy="338554"/>
              </a:xfrm>
            </p:grpSpPr>
            <p:sp>
              <p:nvSpPr>
                <p:cNvPr id="5179" name="TextBox 1">
                  <a:extLst>
                    <a:ext uri="{FF2B5EF4-FFF2-40B4-BE49-F238E27FC236}">
                      <a16:creationId xmlns:a16="http://schemas.microsoft.com/office/drawing/2014/main" id="{04D8C594-0F5D-B5AB-4453-8F14C38296EB}"/>
                    </a:ext>
                  </a:extLst>
                </p:cNvPr>
                <p:cNvSpPr txBox="1"/>
                <p:nvPr/>
              </p:nvSpPr>
              <p:spPr>
                <a:xfrm>
                  <a:off x="9997837" y="3489898"/>
                  <a:ext cx="1186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같은 챕터에서 등장한 </a:t>
                  </a:r>
                  <a:br>
                    <a:rPr lang="en-US" altLang="ko-KR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</a:br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장애물이 발전된 경우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5181" name="타원 5180">
                  <a:extLst>
                    <a:ext uri="{FF2B5EF4-FFF2-40B4-BE49-F238E27FC236}">
                      <a16:creationId xmlns:a16="http://schemas.microsoft.com/office/drawing/2014/main" id="{4FC362EA-F75C-5707-64BA-02E3DE293CCA}"/>
                    </a:ext>
                  </a:extLst>
                </p:cNvPr>
                <p:cNvSpPr/>
                <p:nvPr/>
              </p:nvSpPr>
              <p:spPr>
                <a:xfrm>
                  <a:off x="9773352" y="3527276"/>
                  <a:ext cx="263798" cy="263798"/>
                </a:xfrm>
                <a:prstGeom prst="ellipse">
                  <a:avLst/>
                </a:prstGeom>
                <a:noFill/>
                <a:ln w="57150">
                  <a:solidFill>
                    <a:srgbClr val="6A0DA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5183" name="타원 5182">
              <a:extLst>
                <a:ext uri="{FF2B5EF4-FFF2-40B4-BE49-F238E27FC236}">
                  <a16:creationId xmlns:a16="http://schemas.microsoft.com/office/drawing/2014/main" id="{0A181E9B-D5F9-0A38-A2E9-0CC504C95C43}"/>
                </a:ext>
              </a:extLst>
            </p:cNvPr>
            <p:cNvSpPr/>
            <p:nvPr/>
          </p:nvSpPr>
          <p:spPr>
            <a:xfrm>
              <a:off x="6339325" y="5193061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2" name="타원 3071">
              <a:extLst>
                <a:ext uri="{FF2B5EF4-FFF2-40B4-BE49-F238E27FC236}">
                  <a16:creationId xmlns:a16="http://schemas.microsoft.com/office/drawing/2014/main" id="{970A9310-8FFC-B6A3-76B7-141AB1526267}"/>
                </a:ext>
              </a:extLst>
            </p:cNvPr>
            <p:cNvSpPr/>
            <p:nvPr/>
          </p:nvSpPr>
          <p:spPr>
            <a:xfrm>
              <a:off x="6639768" y="4965915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3" name="타원 3072">
              <a:extLst>
                <a:ext uri="{FF2B5EF4-FFF2-40B4-BE49-F238E27FC236}">
                  <a16:creationId xmlns:a16="http://schemas.microsoft.com/office/drawing/2014/main" id="{4EA1FF30-64A1-BB26-2129-EC9620435686}"/>
                </a:ext>
              </a:extLst>
            </p:cNvPr>
            <p:cNvSpPr/>
            <p:nvPr/>
          </p:nvSpPr>
          <p:spPr>
            <a:xfrm>
              <a:off x="7941866" y="4428075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5" name="타원 3074">
              <a:extLst>
                <a:ext uri="{FF2B5EF4-FFF2-40B4-BE49-F238E27FC236}">
                  <a16:creationId xmlns:a16="http://schemas.microsoft.com/office/drawing/2014/main" id="{1AF9E0FF-EAB9-C654-87DB-B726E275BF58}"/>
                </a:ext>
              </a:extLst>
            </p:cNvPr>
            <p:cNvSpPr/>
            <p:nvPr/>
          </p:nvSpPr>
          <p:spPr>
            <a:xfrm>
              <a:off x="9212079" y="4225329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7" name="타원 3076">
              <a:extLst>
                <a:ext uri="{FF2B5EF4-FFF2-40B4-BE49-F238E27FC236}">
                  <a16:creationId xmlns:a16="http://schemas.microsoft.com/office/drawing/2014/main" id="{9A271673-52A1-7736-30A9-0C17AF28F1BF}"/>
                </a:ext>
              </a:extLst>
            </p:cNvPr>
            <p:cNvSpPr/>
            <p:nvPr/>
          </p:nvSpPr>
          <p:spPr>
            <a:xfrm>
              <a:off x="10185577" y="3884720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6290</TotalTime>
  <Words>2616</Words>
  <Application>Microsoft Office PowerPoint</Application>
  <PresentationFormat>와이드스크린</PresentationFormat>
  <Paragraphs>379</Paragraphs>
  <Slides>16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9" baseType="lpstr">
      <vt:lpstr>Pretendard Variable Medium</vt:lpstr>
      <vt:lpstr>맑은 고딕</vt:lpstr>
      <vt:lpstr>Noto Sans KR SemiBold</vt:lpstr>
      <vt:lpstr>에스코어 드림 4 Regular</vt:lpstr>
      <vt:lpstr>Noto Sans KR ExtraBold</vt:lpstr>
      <vt:lpstr>에스코어 드림 2 ExtraLight</vt:lpstr>
      <vt:lpstr>Pretendard Variable ExtraBold</vt:lpstr>
      <vt:lpstr>Pretendard SemiBold</vt:lpstr>
      <vt:lpstr>Pretendard Medium</vt:lpstr>
      <vt:lpstr>에스코어 드림 6 Bold</vt:lpstr>
      <vt:lpstr>Arial</vt:lpstr>
      <vt:lpstr>Pretendard Variable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114</cp:revision>
  <cp:lastPrinted>2025-04-18T17:42:18Z</cp:lastPrinted>
  <dcterms:created xsi:type="dcterms:W3CDTF">2025-03-14T08:56:19Z</dcterms:created>
  <dcterms:modified xsi:type="dcterms:W3CDTF">2025-04-24T09:26:15Z</dcterms:modified>
</cp:coreProperties>
</file>